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</p:sldMasterIdLst>
  <p:sldIdLst>
    <p:sldId id="256" r:id="rId4"/>
    <p:sldId id="257" r:id="rId5"/>
    <p:sldId id="258" r:id="rId6"/>
    <p:sldId id="262" r:id="rId7"/>
    <p:sldId id="261" r:id="rId8"/>
    <p:sldId id="263" r:id="rId9"/>
    <p:sldId id="264" r:id="rId10"/>
    <p:sldId id="265" r:id="rId11"/>
    <p:sldId id="266" r:id="rId12"/>
  </p:sldIdLst>
  <p:sldSz cx="17868900" cy="20104100"/>
  <p:notesSz cx="17868900" cy="201041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0"/>
  </p:normalViewPr>
  <p:slideViewPr>
    <p:cSldViewPr>
      <p:cViewPr>
        <p:scale>
          <a:sx n="33" d="100"/>
          <a:sy n="33" d="100"/>
        </p:scale>
        <p:origin x="2059" y="1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0643" y="6232271"/>
            <a:ext cx="15193963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81287" y="11258296"/>
            <a:ext cx="1251267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56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0643" y="6232271"/>
            <a:ext cx="15193963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81287" y="11258296"/>
            <a:ext cx="1251267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203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60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3762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05753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0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565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01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3762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05753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40643" y="6232271"/>
            <a:ext cx="15193963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81287" y="11258296"/>
            <a:ext cx="1251267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75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68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93762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05753" y="4623943"/>
            <a:ext cx="7775734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47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08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3762" y="804164"/>
            <a:ext cx="1608772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3762" y="4623943"/>
            <a:ext cx="1608772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77585" y="18696814"/>
            <a:ext cx="572008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93762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0181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7870311" cy="201041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51510" y="651521"/>
            <a:ext cx="2587625" cy="556260"/>
          </a:xfrm>
          <a:custGeom>
            <a:avLst/>
            <a:gdLst/>
            <a:ahLst/>
            <a:cxnLst/>
            <a:rect l="l" t="t" r="r" b="b"/>
            <a:pathLst>
              <a:path w="2587625" h="556260">
                <a:moveTo>
                  <a:pt x="600062" y="108686"/>
                </a:moveTo>
                <a:lnTo>
                  <a:pt x="579323" y="108686"/>
                </a:lnTo>
                <a:lnTo>
                  <a:pt x="579323" y="217360"/>
                </a:lnTo>
                <a:lnTo>
                  <a:pt x="309130" y="429514"/>
                </a:lnTo>
                <a:lnTo>
                  <a:pt x="309130" y="338734"/>
                </a:lnTo>
                <a:lnTo>
                  <a:pt x="20751" y="338734"/>
                </a:lnTo>
                <a:lnTo>
                  <a:pt x="290944" y="126580"/>
                </a:lnTo>
                <a:lnTo>
                  <a:pt x="290944" y="217360"/>
                </a:lnTo>
                <a:lnTo>
                  <a:pt x="579323" y="217360"/>
                </a:lnTo>
                <a:lnTo>
                  <a:pt x="579323" y="108686"/>
                </a:lnTo>
                <a:lnTo>
                  <a:pt x="309130" y="108686"/>
                </a:lnTo>
                <a:lnTo>
                  <a:pt x="309130" y="0"/>
                </a:lnTo>
                <a:lnTo>
                  <a:pt x="0" y="230047"/>
                </a:lnTo>
                <a:lnTo>
                  <a:pt x="0" y="447421"/>
                </a:lnTo>
                <a:lnTo>
                  <a:pt x="290944" y="447421"/>
                </a:lnTo>
                <a:lnTo>
                  <a:pt x="290944" y="556094"/>
                </a:lnTo>
                <a:lnTo>
                  <a:pt x="461035" y="429514"/>
                </a:lnTo>
                <a:lnTo>
                  <a:pt x="600062" y="326059"/>
                </a:lnTo>
                <a:lnTo>
                  <a:pt x="600062" y="126580"/>
                </a:lnTo>
                <a:lnTo>
                  <a:pt x="600062" y="108686"/>
                </a:lnTo>
                <a:close/>
              </a:path>
              <a:path w="2587625" h="556260">
                <a:moveTo>
                  <a:pt x="1125308" y="107645"/>
                </a:moveTo>
                <a:lnTo>
                  <a:pt x="900849" y="107645"/>
                </a:lnTo>
                <a:lnTo>
                  <a:pt x="900849" y="321995"/>
                </a:lnTo>
                <a:lnTo>
                  <a:pt x="894575" y="352653"/>
                </a:lnTo>
                <a:lnTo>
                  <a:pt x="877633" y="377278"/>
                </a:lnTo>
                <a:lnTo>
                  <a:pt x="852881" y="393674"/>
                </a:lnTo>
                <a:lnTo>
                  <a:pt x="823175" y="399643"/>
                </a:lnTo>
                <a:lnTo>
                  <a:pt x="823175" y="456895"/>
                </a:lnTo>
                <a:lnTo>
                  <a:pt x="865047" y="450215"/>
                </a:lnTo>
                <a:lnTo>
                  <a:pt x="902030" y="431419"/>
                </a:lnTo>
                <a:lnTo>
                  <a:pt x="931595" y="402475"/>
                </a:lnTo>
                <a:lnTo>
                  <a:pt x="951191" y="365353"/>
                </a:lnTo>
                <a:lnTo>
                  <a:pt x="958291" y="321995"/>
                </a:lnTo>
                <a:lnTo>
                  <a:pt x="958291" y="164769"/>
                </a:lnTo>
                <a:lnTo>
                  <a:pt x="1067879" y="164769"/>
                </a:lnTo>
                <a:lnTo>
                  <a:pt x="1067879" y="446824"/>
                </a:lnTo>
                <a:lnTo>
                  <a:pt x="1125308" y="446824"/>
                </a:lnTo>
                <a:lnTo>
                  <a:pt x="1125308" y="107645"/>
                </a:lnTo>
                <a:close/>
              </a:path>
              <a:path w="2587625" h="556260">
                <a:moveTo>
                  <a:pt x="1573606" y="277825"/>
                </a:moveTo>
                <a:lnTo>
                  <a:pt x="1567586" y="233476"/>
                </a:lnTo>
                <a:lnTo>
                  <a:pt x="1550733" y="194411"/>
                </a:lnTo>
                <a:lnTo>
                  <a:pt x="1524863" y="161188"/>
                </a:lnTo>
                <a:lnTo>
                  <a:pt x="1517865" y="155524"/>
                </a:lnTo>
                <a:lnTo>
                  <a:pt x="1517865" y="277825"/>
                </a:lnTo>
                <a:lnTo>
                  <a:pt x="1510055" y="316572"/>
                </a:lnTo>
                <a:lnTo>
                  <a:pt x="1488389" y="350647"/>
                </a:lnTo>
                <a:lnTo>
                  <a:pt x="1455585" y="377799"/>
                </a:lnTo>
                <a:lnTo>
                  <a:pt x="1414335" y="395744"/>
                </a:lnTo>
                <a:lnTo>
                  <a:pt x="1367332" y="402234"/>
                </a:lnTo>
                <a:lnTo>
                  <a:pt x="1320330" y="395744"/>
                </a:lnTo>
                <a:lnTo>
                  <a:pt x="1279080" y="377799"/>
                </a:lnTo>
                <a:lnTo>
                  <a:pt x="1246276" y="350647"/>
                </a:lnTo>
                <a:lnTo>
                  <a:pt x="1224610" y="316572"/>
                </a:lnTo>
                <a:lnTo>
                  <a:pt x="1216787" y="277825"/>
                </a:lnTo>
                <a:lnTo>
                  <a:pt x="1224610" y="239077"/>
                </a:lnTo>
                <a:lnTo>
                  <a:pt x="1246276" y="204990"/>
                </a:lnTo>
                <a:lnTo>
                  <a:pt x="1279080" y="177850"/>
                </a:lnTo>
                <a:lnTo>
                  <a:pt x="1320330" y="159893"/>
                </a:lnTo>
                <a:lnTo>
                  <a:pt x="1367332" y="153416"/>
                </a:lnTo>
                <a:lnTo>
                  <a:pt x="1414335" y="159893"/>
                </a:lnTo>
                <a:lnTo>
                  <a:pt x="1455585" y="177850"/>
                </a:lnTo>
                <a:lnTo>
                  <a:pt x="1488389" y="204990"/>
                </a:lnTo>
                <a:lnTo>
                  <a:pt x="1510055" y="239077"/>
                </a:lnTo>
                <a:lnTo>
                  <a:pt x="1517865" y="277825"/>
                </a:lnTo>
                <a:lnTo>
                  <a:pt x="1517865" y="155524"/>
                </a:lnTo>
                <a:lnTo>
                  <a:pt x="1515262" y="153416"/>
                </a:lnTo>
                <a:lnTo>
                  <a:pt x="1491780" y="134366"/>
                </a:lnTo>
                <a:lnTo>
                  <a:pt x="1453299" y="114515"/>
                </a:lnTo>
                <a:lnTo>
                  <a:pt x="1411211" y="102184"/>
                </a:lnTo>
                <a:lnTo>
                  <a:pt x="1367332" y="97955"/>
                </a:lnTo>
                <a:lnTo>
                  <a:pt x="1323454" y="102184"/>
                </a:lnTo>
                <a:lnTo>
                  <a:pt x="1281366" y="114515"/>
                </a:lnTo>
                <a:lnTo>
                  <a:pt x="1242885" y="134366"/>
                </a:lnTo>
                <a:lnTo>
                  <a:pt x="1209802" y="161188"/>
                </a:lnTo>
                <a:lnTo>
                  <a:pt x="1183932" y="194411"/>
                </a:lnTo>
                <a:lnTo>
                  <a:pt x="1167079" y="233476"/>
                </a:lnTo>
                <a:lnTo>
                  <a:pt x="1161059" y="277825"/>
                </a:lnTo>
                <a:lnTo>
                  <a:pt x="1167079" y="322160"/>
                </a:lnTo>
                <a:lnTo>
                  <a:pt x="1183932" y="361226"/>
                </a:lnTo>
                <a:lnTo>
                  <a:pt x="1209802" y="394449"/>
                </a:lnTo>
                <a:lnTo>
                  <a:pt x="1242885" y="421271"/>
                </a:lnTo>
                <a:lnTo>
                  <a:pt x="1281366" y="441121"/>
                </a:lnTo>
                <a:lnTo>
                  <a:pt x="1323454" y="453453"/>
                </a:lnTo>
                <a:lnTo>
                  <a:pt x="1367332" y="457682"/>
                </a:lnTo>
                <a:lnTo>
                  <a:pt x="1411211" y="453453"/>
                </a:lnTo>
                <a:lnTo>
                  <a:pt x="1453299" y="441121"/>
                </a:lnTo>
                <a:lnTo>
                  <a:pt x="1491780" y="421271"/>
                </a:lnTo>
                <a:lnTo>
                  <a:pt x="1524863" y="394449"/>
                </a:lnTo>
                <a:lnTo>
                  <a:pt x="1550733" y="361226"/>
                </a:lnTo>
                <a:lnTo>
                  <a:pt x="1567586" y="322160"/>
                </a:lnTo>
                <a:lnTo>
                  <a:pt x="1573606" y="277825"/>
                </a:lnTo>
                <a:close/>
              </a:path>
              <a:path w="2587625" h="556260">
                <a:moveTo>
                  <a:pt x="1928393" y="397370"/>
                </a:moveTo>
                <a:lnTo>
                  <a:pt x="1896579" y="397370"/>
                </a:lnTo>
                <a:lnTo>
                  <a:pt x="1896579" y="107810"/>
                </a:lnTo>
                <a:lnTo>
                  <a:pt x="1838998" y="107810"/>
                </a:lnTo>
                <a:lnTo>
                  <a:pt x="1838998" y="397370"/>
                </a:lnTo>
                <a:lnTo>
                  <a:pt x="1668907" y="397370"/>
                </a:lnTo>
                <a:lnTo>
                  <a:pt x="1668907" y="107810"/>
                </a:lnTo>
                <a:lnTo>
                  <a:pt x="1611325" y="107810"/>
                </a:lnTo>
                <a:lnTo>
                  <a:pt x="1611325" y="397370"/>
                </a:lnTo>
                <a:lnTo>
                  <a:pt x="1611147" y="397370"/>
                </a:lnTo>
                <a:lnTo>
                  <a:pt x="1611147" y="446900"/>
                </a:lnTo>
                <a:lnTo>
                  <a:pt x="1928393" y="446900"/>
                </a:lnTo>
                <a:lnTo>
                  <a:pt x="1928393" y="397370"/>
                </a:lnTo>
                <a:close/>
              </a:path>
              <a:path w="2587625" h="556260">
                <a:moveTo>
                  <a:pt x="2268994" y="107442"/>
                </a:moveTo>
                <a:lnTo>
                  <a:pt x="2212225" y="107442"/>
                </a:lnTo>
                <a:lnTo>
                  <a:pt x="2028190" y="363664"/>
                </a:lnTo>
                <a:lnTo>
                  <a:pt x="2028190" y="107442"/>
                </a:lnTo>
                <a:lnTo>
                  <a:pt x="1971421" y="107442"/>
                </a:lnTo>
                <a:lnTo>
                  <a:pt x="1971421" y="446976"/>
                </a:lnTo>
                <a:lnTo>
                  <a:pt x="2028190" y="446976"/>
                </a:lnTo>
                <a:lnTo>
                  <a:pt x="2212225" y="190754"/>
                </a:lnTo>
                <a:lnTo>
                  <a:pt x="2212225" y="446976"/>
                </a:lnTo>
                <a:lnTo>
                  <a:pt x="2268994" y="446976"/>
                </a:lnTo>
                <a:lnTo>
                  <a:pt x="2268994" y="107442"/>
                </a:lnTo>
                <a:close/>
              </a:path>
              <a:path w="2587625" h="556260">
                <a:moveTo>
                  <a:pt x="2587472" y="107772"/>
                </a:moveTo>
                <a:lnTo>
                  <a:pt x="2530132" y="107772"/>
                </a:lnTo>
                <a:lnTo>
                  <a:pt x="2530132" y="164896"/>
                </a:lnTo>
                <a:lnTo>
                  <a:pt x="2530132" y="260286"/>
                </a:lnTo>
                <a:lnTo>
                  <a:pt x="2428887" y="260286"/>
                </a:lnTo>
                <a:lnTo>
                  <a:pt x="2410295" y="256527"/>
                </a:lnTo>
                <a:lnTo>
                  <a:pt x="2395118" y="246316"/>
                </a:lnTo>
                <a:lnTo>
                  <a:pt x="2384882" y="231152"/>
                </a:lnTo>
                <a:lnTo>
                  <a:pt x="2381135" y="212585"/>
                </a:lnTo>
                <a:lnTo>
                  <a:pt x="2384882" y="194030"/>
                </a:lnTo>
                <a:lnTo>
                  <a:pt x="2395118" y="178866"/>
                </a:lnTo>
                <a:lnTo>
                  <a:pt x="2410295" y="168656"/>
                </a:lnTo>
                <a:lnTo>
                  <a:pt x="2428887" y="164896"/>
                </a:lnTo>
                <a:lnTo>
                  <a:pt x="2530132" y="164896"/>
                </a:lnTo>
                <a:lnTo>
                  <a:pt x="2530132" y="107772"/>
                </a:lnTo>
                <a:lnTo>
                  <a:pt x="2424887" y="107772"/>
                </a:lnTo>
                <a:lnTo>
                  <a:pt x="2383942" y="116014"/>
                </a:lnTo>
                <a:lnTo>
                  <a:pt x="2350503" y="138480"/>
                </a:lnTo>
                <a:lnTo>
                  <a:pt x="2327948" y="171792"/>
                </a:lnTo>
                <a:lnTo>
                  <a:pt x="2319693" y="212585"/>
                </a:lnTo>
                <a:lnTo>
                  <a:pt x="2324709" y="244678"/>
                </a:lnTo>
                <a:lnTo>
                  <a:pt x="2338730" y="272757"/>
                </a:lnTo>
                <a:lnTo>
                  <a:pt x="2360193" y="295249"/>
                </a:lnTo>
                <a:lnTo>
                  <a:pt x="2387511" y="310603"/>
                </a:lnTo>
                <a:lnTo>
                  <a:pt x="2309952" y="446951"/>
                </a:lnTo>
                <a:lnTo>
                  <a:pt x="2371217" y="446951"/>
                </a:lnTo>
                <a:lnTo>
                  <a:pt x="2444889" y="317411"/>
                </a:lnTo>
                <a:lnTo>
                  <a:pt x="2530132" y="317411"/>
                </a:lnTo>
                <a:lnTo>
                  <a:pt x="2530132" y="446951"/>
                </a:lnTo>
                <a:lnTo>
                  <a:pt x="2587472" y="446951"/>
                </a:lnTo>
                <a:lnTo>
                  <a:pt x="2587472" y="317411"/>
                </a:lnTo>
                <a:lnTo>
                  <a:pt x="2587472" y="260286"/>
                </a:lnTo>
                <a:lnTo>
                  <a:pt x="2587472" y="164896"/>
                </a:lnTo>
                <a:lnTo>
                  <a:pt x="2587472" y="107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470885" y="604984"/>
            <a:ext cx="2867025" cy="652145"/>
          </a:xfrm>
          <a:custGeom>
            <a:avLst/>
            <a:gdLst/>
            <a:ahLst/>
            <a:cxnLst/>
            <a:rect l="l" t="t" r="r" b="b"/>
            <a:pathLst>
              <a:path w="2867025" h="652144">
                <a:moveTo>
                  <a:pt x="2634009" y="0"/>
                </a:moveTo>
                <a:lnTo>
                  <a:pt x="232686" y="0"/>
                </a:lnTo>
                <a:lnTo>
                  <a:pt x="185791" y="4727"/>
                </a:lnTo>
                <a:lnTo>
                  <a:pt x="142114" y="18285"/>
                </a:lnTo>
                <a:lnTo>
                  <a:pt x="102589" y="39739"/>
                </a:lnTo>
                <a:lnTo>
                  <a:pt x="68152" y="68152"/>
                </a:lnTo>
                <a:lnTo>
                  <a:pt x="39739" y="102589"/>
                </a:lnTo>
                <a:lnTo>
                  <a:pt x="18285" y="142114"/>
                </a:lnTo>
                <a:lnTo>
                  <a:pt x="4727" y="185791"/>
                </a:lnTo>
                <a:lnTo>
                  <a:pt x="0" y="232686"/>
                </a:lnTo>
                <a:lnTo>
                  <a:pt x="0" y="418835"/>
                </a:lnTo>
                <a:lnTo>
                  <a:pt x="4727" y="465729"/>
                </a:lnTo>
                <a:lnTo>
                  <a:pt x="18285" y="509407"/>
                </a:lnTo>
                <a:lnTo>
                  <a:pt x="39739" y="548932"/>
                </a:lnTo>
                <a:lnTo>
                  <a:pt x="68152" y="583369"/>
                </a:lnTo>
                <a:lnTo>
                  <a:pt x="102589" y="611782"/>
                </a:lnTo>
                <a:lnTo>
                  <a:pt x="142114" y="633236"/>
                </a:lnTo>
                <a:lnTo>
                  <a:pt x="185791" y="646794"/>
                </a:lnTo>
                <a:lnTo>
                  <a:pt x="232686" y="651521"/>
                </a:lnTo>
                <a:lnTo>
                  <a:pt x="2634009" y="651521"/>
                </a:lnTo>
                <a:lnTo>
                  <a:pt x="2680903" y="646794"/>
                </a:lnTo>
                <a:lnTo>
                  <a:pt x="2724581" y="633236"/>
                </a:lnTo>
                <a:lnTo>
                  <a:pt x="2764106" y="611782"/>
                </a:lnTo>
                <a:lnTo>
                  <a:pt x="2798543" y="583369"/>
                </a:lnTo>
                <a:lnTo>
                  <a:pt x="2826956" y="548932"/>
                </a:lnTo>
                <a:lnTo>
                  <a:pt x="2848410" y="509407"/>
                </a:lnTo>
                <a:lnTo>
                  <a:pt x="2861968" y="465729"/>
                </a:lnTo>
                <a:lnTo>
                  <a:pt x="2866695" y="418835"/>
                </a:lnTo>
                <a:lnTo>
                  <a:pt x="2866695" y="232686"/>
                </a:lnTo>
                <a:lnTo>
                  <a:pt x="2861968" y="185791"/>
                </a:lnTo>
                <a:lnTo>
                  <a:pt x="2848410" y="142114"/>
                </a:lnTo>
                <a:lnTo>
                  <a:pt x="2826956" y="102589"/>
                </a:lnTo>
                <a:lnTo>
                  <a:pt x="2798543" y="68152"/>
                </a:lnTo>
                <a:lnTo>
                  <a:pt x="2764106" y="39739"/>
                </a:lnTo>
                <a:lnTo>
                  <a:pt x="2724581" y="18285"/>
                </a:lnTo>
                <a:lnTo>
                  <a:pt x="2680903" y="4727"/>
                </a:lnTo>
                <a:lnTo>
                  <a:pt x="2634009" y="0"/>
                </a:lnTo>
                <a:close/>
              </a:path>
            </a:pathLst>
          </a:custGeom>
          <a:solidFill>
            <a:srgbClr val="D67C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975462" y="786109"/>
            <a:ext cx="1852295" cy="251460"/>
          </a:xfrm>
          <a:custGeom>
            <a:avLst/>
            <a:gdLst/>
            <a:ahLst/>
            <a:cxnLst/>
            <a:rect l="l" t="t" r="r" b="b"/>
            <a:pathLst>
              <a:path w="1852295" h="251459">
                <a:moveTo>
                  <a:pt x="107564" y="0"/>
                </a:moveTo>
                <a:lnTo>
                  <a:pt x="64684" y="8567"/>
                </a:lnTo>
                <a:lnTo>
                  <a:pt x="30431" y="33673"/>
                </a:lnTo>
                <a:lnTo>
                  <a:pt x="7830" y="73236"/>
                </a:lnTo>
                <a:lnTo>
                  <a:pt x="0" y="125174"/>
                </a:lnTo>
                <a:lnTo>
                  <a:pt x="870" y="143796"/>
                </a:lnTo>
                <a:lnTo>
                  <a:pt x="13921" y="191807"/>
                </a:lnTo>
                <a:lnTo>
                  <a:pt x="40626" y="226700"/>
                </a:lnTo>
                <a:lnTo>
                  <a:pt x="78115" y="246541"/>
                </a:lnTo>
                <a:lnTo>
                  <a:pt x="107564" y="250349"/>
                </a:lnTo>
                <a:lnTo>
                  <a:pt x="116644" y="250014"/>
                </a:lnTo>
                <a:lnTo>
                  <a:pt x="157687" y="238420"/>
                </a:lnTo>
                <a:lnTo>
                  <a:pt x="179015" y="222744"/>
                </a:lnTo>
                <a:lnTo>
                  <a:pt x="107564" y="222744"/>
                </a:lnTo>
                <a:lnTo>
                  <a:pt x="96759" y="222045"/>
                </a:lnTo>
                <a:lnTo>
                  <a:pt x="58995" y="205305"/>
                </a:lnTo>
                <a:lnTo>
                  <a:pt x="34446" y="167095"/>
                </a:lnTo>
                <a:lnTo>
                  <a:pt x="28556" y="125174"/>
                </a:lnTo>
                <a:lnTo>
                  <a:pt x="29211" y="109966"/>
                </a:lnTo>
                <a:lnTo>
                  <a:pt x="39027" y="71749"/>
                </a:lnTo>
                <a:lnTo>
                  <a:pt x="67465" y="38789"/>
                </a:lnTo>
                <a:lnTo>
                  <a:pt x="107564" y="27605"/>
                </a:lnTo>
                <a:lnTo>
                  <a:pt x="178958" y="27605"/>
                </a:lnTo>
                <a:lnTo>
                  <a:pt x="177856" y="26459"/>
                </a:lnTo>
                <a:lnTo>
                  <a:pt x="142189" y="5354"/>
                </a:lnTo>
                <a:lnTo>
                  <a:pt x="116644" y="334"/>
                </a:lnTo>
                <a:lnTo>
                  <a:pt x="107564" y="0"/>
                </a:lnTo>
                <a:close/>
              </a:path>
              <a:path w="1852295" h="251459">
                <a:moveTo>
                  <a:pt x="205610" y="170865"/>
                </a:moveTo>
                <a:lnTo>
                  <a:pt x="176101" y="170865"/>
                </a:lnTo>
                <a:lnTo>
                  <a:pt x="174356" y="179274"/>
                </a:lnTo>
                <a:lnTo>
                  <a:pt x="171302" y="186730"/>
                </a:lnTo>
                <a:lnTo>
                  <a:pt x="138342" y="217191"/>
                </a:lnTo>
                <a:lnTo>
                  <a:pt x="115655" y="222744"/>
                </a:lnTo>
                <a:lnTo>
                  <a:pt x="179015" y="222744"/>
                </a:lnTo>
                <a:lnTo>
                  <a:pt x="200910" y="188565"/>
                </a:lnTo>
                <a:lnTo>
                  <a:pt x="203602" y="179960"/>
                </a:lnTo>
                <a:lnTo>
                  <a:pt x="205610" y="170865"/>
                </a:lnTo>
                <a:close/>
              </a:path>
              <a:path w="1852295" h="251459">
                <a:moveTo>
                  <a:pt x="178958" y="27605"/>
                </a:moveTo>
                <a:lnTo>
                  <a:pt x="115655" y="27605"/>
                </a:lnTo>
                <a:lnTo>
                  <a:pt x="123429" y="28715"/>
                </a:lnTo>
                <a:lnTo>
                  <a:pt x="138342" y="33157"/>
                </a:lnTo>
                <a:lnTo>
                  <a:pt x="145124" y="36489"/>
                </a:lnTo>
                <a:lnTo>
                  <a:pt x="151232" y="40931"/>
                </a:lnTo>
                <a:lnTo>
                  <a:pt x="157429" y="45304"/>
                </a:lnTo>
                <a:lnTo>
                  <a:pt x="162655" y="50688"/>
                </a:lnTo>
                <a:lnTo>
                  <a:pt x="166939" y="57113"/>
                </a:lnTo>
                <a:lnTo>
                  <a:pt x="171302" y="63539"/>
                </a:lnTo>
                <a:lnTo>
                  <a:pt x="174356" y="70995"/>
                </a:lnTo>
                <a:lnTo>
                  <a:pt x="176101" y="79483"/>
                </a:lnTo>
                <a:lnTo>
                  <a:pt x="205610" y="79483"/>
                </a:lnTo>
                <a:lnTo>
                  <a:pt x="188803" y="38953"/>
                </a:lnTo>
                <a:lnTo>
                  <a:pt x="183597" y="32424"/>
                </a:lnTo>
                <a:lnTo>
                  <a:pt x="178958" y="27605"/>
                </a:lnTo>
                <a:close/>
              </a:path>
              <a:path w="1852295" h="251459">
                <a:moveTo>
                  <a:pt x="327542" y="90430"/>
                </a:moveTo>
                <a:lnTo>
                  <a:pt x="299461" y="90430"/>
                </a:lnTo>
                <a:lnTo>
                  <a:pt x="299461" y="247017"/>
                </a:lnTo>
                <a:lnTo>
                  <a:pt x="327542" y="247017"/>
                </a:lnTo>
                <a:lnTo>
                  <a:pt x="327542" y="90430"/>
                </a:lnTo>
                <a:close/>
              </a:path>
              <a:path w="1852295" h="251459">
                <a:moveTo>
                  <a:pt x="387512" y="64253"/>
                </a:moveTo>
                <a:lnTo>
                  <a:pt x="239015" y="64253"/>
                </a:lnTo>
                <a:lnTo>
                  <a:pt x="239015" y="90430"/>
                </a:lnTo>
                <a:lnTo>
                  <a:pt x="387512" y="90430"/>
                </a:lnTo>
                <a:lnTo>
                  <a:pt x="387512" y="64253"/>
                </a:lnTo>
                <a:close/>
              </a:path>
              <a:path w="1852295" h="251459">
                <a:moveTo>
                  <a:pt x="546119" y="86622"/>
                </a:moveTo>
                <a:lnTo>
                  <a:pt x="489900" y="86622"/>
                </a:lnTo>
                <a:lnTo>
                  <a:pt x="498980" y="87232"/>
                </a:lnTo>
                <a:lnTo>
                  <a:pt x="506826" y="89062"/>
                </a:lnTo>
                <a:lnTo>
                  <a:pt x="528452" y="123746"/>
                </a:lnTo>
                <a:lnTo>
                  <a:pt x="528452" y="129220"/>
                </a:lnTo>
                <a:lnTo>
                  <a:pt x="526826" y="132393"/>
                </a:lnTo>
                <a:lnTo>
                  <a:pt x="523574" y="134217"/>
                </a:lnTo>
                <a:lnTo>
                  <a:pt x="520401" y="136042"/>
                </a:lnTo>
                <a:lnTo>
                  <a:pt x="515324" y="137351"/>
                </a:lnTo>
                <a:lnTo>
                  <a:pt x="502773" y="138746"/>
                </a:lnTo>
                <a:lnTo>
                  <a:pt x="481333" y="141356"/>
                </a:lnTo>
                <a:lnTo>
                  <a:pt x="440044" y="150479"/>
                </a:lnTo>
                <a:lnTo>
                  <a:pt x="411963" y="180920"/>
                </a:lnTo>
                <a:lnTo>
                  <a:pt x="410417" y="195139"/>
                </a:lnTo>
                <a:lnTo>
                  <a:pt x="410937" y="203736"/>
                </a:lnTo>
                <a:lnTo>
                  <a:pt x="434519" y="241060"/>
                </a:lnTo>
                <a:lnTo>
                  <a:pt x="472766" y="251301"/>
                </a:lnTo>
                <a:lnTo>
                  <a:pt x="480433" y="251003"/>
                </a:lnTo>
                <a:lnTo>
                  <a:pt x="521947" y="230478"/>
                </a:lnTo>
                <a:lnTo>
                  <a:pt x="525197" y="226075"/>
                </a:lnTo>
                <a:lnTo>
                  <a:pt x="477050" y="226075"/>
                </a:lnTo>
                <a:lnTo>
                  <a:pt x="468947" y="225600"/>
                </a:lnTo>
                <a:lnTo>
                  <a:pt x="438498" y="206324"/>
                </a:lnTo>
                <a:lnTo>
                  <a:pt x="438498" y="189427"/>
                </a:lnTo>
                <a:lnTo>
                  <a:pt x="472607" y="166582"/>
                </a:lnTo>
                <a:lnTo>
                  <a:pt x="491685" y="164202"/>
                </a:lnTo>
                <a:lnTo>
                  <a:pt x="496603" y="163567"/>
                </a:lnTo>
                <a:lnTo>
                  <a:pt x="528452" y="155159"/>
                </a:lnTo>
                <a:lnTo>
                  <a:pt x="556533" y="155159"/>
                </a:lnTo>
                <a:lnTo>
                  <a:pt x="556087" y="116265"/>
                </a:lnTo>
                <a:lnTo>
                  <a:pt x="549394" y="91858"/>
                </a:lnTo>
                <a:lnTo>
                  <a:pt x="546119" y="86622"/>
                </a:lnTo>
                <a:close/>
              </a:path>
              <a:path w="1852295" h="251459">
                <a:moveTo>
                  <a:pt x="556533" y="222268"/>
                </a:moveTo>
                <a:lnTo>
                  <a:pt x="528452" y="222268"/>
                </a:lnTo>
                <a:lnTo>
                  <a:pt x="528452" y="247017"/>
                </a:lnTo>
                <a:lnTo>
                  <a:pt x="556533" y="247017"/>
                </a:lnTo>
                <a:lnTo>
                  <a:pt x="556533" y="222268"/>
                </a:lnTo>
                <a:close/>
              </a:path>
              <a:path w="1852295" h="251459">
                <a:moveTo>
                  <a:pt x="556533" y="155159"/>
                </a:moveTo>
                <a:lnTo>
                  <a:pt x="528452" y="155159"/>
                </a:lnTo>
                <a:lnTo>
                  <a:pt x="528452" y="188475"/>
                </a:lnTo>
                <a:lnTo>
                  <a:pt x="526469" y="195734"/>
                </a:lnTo>
                <a:lnTo>
                  <a:pt x="522503" y="202635"/>
                </a:lnTo>
                <a:lnTo>
                  <a:pt x="518616" y="209536"/>
                </a:lnTo>
                <a:lnTo>
                  <a:pt x="512825" y="215168"/>
                </a:lnTo>
                <a:lnTo>
                  <a:pt x="477050" y="226075"/>
                </a:lnTo>
                <a:lnTo>
                  <a:pt x="525197" y="226075"/>
                </a:lnTo>
                <a:lnTo>
                  <a:pt x="527024" y="222268"/>
                </a:lnTo>
                <a:lnTo>
                  <a:pt x="556533" y="222268"/>
                </a:lnTo>
                <a:lnTo>
                  <a:pt x="556533" y="155159"/>
                </a:lnTo>
                <a:close/>
              </a:path>
              <a:path w="1852295" h="251459">
                <a:moveTo>
                  <a:pt x="494818" y="61873"/>
                </a:moveTo>
                <a:lnTo>
                  <a:pt x="488948" y="61873"/>
                </a:lnTo>
                <a:lnTo>
                  <a:pt x="482017" y="62111"/>
                </a:lnTo>
                <a:lnTo>
                  <a:pt x="440833" y="74426"/>
                </a:lnTo>
                <a:lnTo>
                  <a:pt x="415652" y="104708"/>
                </a:lnTo>
                <a:lnTo>
                  <a:pt x="442305" y="114227"/>
                </a:lnTo>
                <a:lnTo>
                  <a:pt x="445399" y="107564"/>
                </a:lnTo>
                <a:lnTo>
                  <a:pt x="450753" y="101297"/>
                </a:lnTo>
                <a:lnTo>
                  <a:pt x="489900" y="86622"/>
                </a:lnTo>
                <a:lnTo>
                  <a:pt x="546119" y="86622"/>
                </a:lnTo>
                <a:lnTo>
                  <a:pt x="545594" y="85782"/>
                </a:lnTo>
                <a:lnTo>
                  <a:pt x="509176" y="64015"/>
                </a:lnTo>
                <a:lnTo>
                  <a:pt x="501561" y="62587"/>
                </a:lnTo>
                <a:lnTo>
                  <a:pt x="494818" y="61873"/>
                </a:lnTo>
                <a:close/>
              </a:path>
              <a:path w="1852295" h="251459">
                <a:moveTo>
                  <a:pt x="671445" y="90430"/>
                </a:moveTo>
                <a:lnTo>
                  <a:pt x="643364" y="90430"/>
                </a:lnTo>
                <a:lnTo>
                  <a:pt x="643364" y="247017"/>
                </a:lnTo>
                <a:lnTo>
                  <a:pt x="671445" y="247017"/>
                </a:lnTo>
                <a:lnTo>
                  <a:pt x="671445" y="90430"/>
                </a:lnTo>
                <a:close/>
              </a:path>
              <a:path w="1852295" h="251459">
                <a:moveTo>
                  <a:pt x="731415" y="64253"/>
                </a:moveTo>
                <a:lnTo>
                  <a:pt x="582918" y="64253"/>
                </a:lnTo>
                <a:lnTo>
                  <a:pt x="582918" y="90430"/>
                </a:lnTo>
                <a:lnTo>
                  <a:pt x="731415" y="90430"/>
                </a:lnTo>
                <a:lnTo>
                  <a:pt x="731415" y="64253"/>
                </a:lnTo>
                <a:close/>
              </a:path>
              <a:path w="1852295" h="251459">
                <a:moveTo>
                  <a:pt x="800457" y="64253"/>
                </a:moveTo>
                <a:lnTo>
                  <a:pt x="772376" y="64253"/>
                </a:lnTo>
                <a:lnTo>
                  <a:pt x="772376" y="247017"/>
                </a:lnTo>
                <a:lnTo>
                  <a:pt x="805217" y="247017"/>
                </a:lnTo>
                <a:lnTo>
                  <a:pt x="830870" y="205610"/>
                </a:lnTo>
                <a:lnTo>
                  <a:pt x="800457" y="205610"/>
                </a:lnTo>
                <a:lnTo>
                  <a:pt x="800457" y="64253"/>
                </a:lnTo>
                <a:close/>
              </a:path>
              <a:path w="1852295" h="251459">
                <a:moveTo>
                  <a:pt x="920872" y="105660"/>
                </a:moveTo>
                <a:lnTo>
                  <a:pt x="892791" y="105660"/>
                </a:lnTo>
                <a:lnTo>
                  <a:pt x="892791" y="247017"/>
                </a:lnTo>
                <a:lnTo>
                  <a:pt x="920872" y="247017"/>
                </a:lnTo>
                <a:lnTo>
                  <a:pt x="920872" y="105660"/>
                </a:lnTo>
                <a:close/>
              </a:path>
              <a:path w="1852295" h="251459">
                <a:moveTo>
                  <a:pt x="920872" y="64253"/>
                </a:moveTo>
                <a:lnTo>
                  <a:pt x="888508" y="64253"/>
                </a:lnTo>
                <a:lnTo>
                  <a:pt x="800457" y="205610"/>
                </a:lnTo>
                <a:lnTo>
                  <a:pt x="830870" y="205610"/>
                </a:lnTo>
                <a:lnTo>
                  <a:pt x="892791" y="105660"/>
                </a:lnTo>
                <a:lnTo>
                  <a:pt x="920872" y="105660"/>
                </a:lnTo>
                <a:lnTo>
                  <a:pt x="920872" y="64253"/>
                </a:lnTo>
                <a:close/>
              </a:path>
              <a:path w="1852295" h="251459">
                <a:moveTo>
                  <a:pt x="1046077" y="61873"/>
                </a:moveTo>
                <a:lnTo>
                  <a:pt x="1002765" y="74010"/>
                </a:lnTo>
                <a:lnTo>
                  <a:pt x="973970" y="107445"/>
                </a:lnTo>
                <a:lnTo>
                  <a:pt x="963738" y="156587"/>
                </a:lnTo>
                <a:lnTo>
                  <a:pt x="964362" y="169891"/>
                </a:lnTo>
                <a:lnTo>
                  <a:pt x="979265" y="215329"/>
                </a:lnTo>
                <a:lnTo>
                  <a:pt x="1012017" y="243998"/>
                </a:lnTo>
                <a:lnTo>
                  <a:pt x="1046553" y="250825"/>
                </a:lnTo>
                <a:lnTo>
                  <a:pt x="1056354" y="250356"/>
                </a:lnTo>
                <a:lnTo>
                  <a:pt x="1095843" y="234405"/>
                </a:lnTo>
                <a:lnTo>
                  <a:pt x="1104388" y="225600"/>
                </a:lnTo>
                <a:lnTo>
                  <a:pt x="1046553" y="225600"/>
                </a:lnTo>
                <a:lnTo>
                  <a:pt x="1038491" y="225057"/>
                </a:lnTo>
                <a:lnTo>
                  <a:pt x="1002215" y="199935"/>
                </a:lnTo>
                <a:lnTo>
                  <a:pt x="991819" y="155635"/>
                </a:lnTo>
                <a:lnTo>
                  <a:pt x="992242" y="145618"/>
                </a:lnTo>
                <a:lnTo>
                  <a:pt x="1006841" y="105868"/>
                </a:lnTo>
                <a:lnTo>
                  <a:pt x="1046553" y="87098"/>
                </a:lnTo>
                <a:lnTo>
                  <a:pt x="1104506" y="87098"/>
                </a:lnTo>
                <a:lnTo>
                  <a:pt x="1100878" y="82934"/>
                </a:lnTo>
                <a:lnTo>
                  <a:pt x="1064401" y="63658"/>
                </a:lnTo>
                <a:lnTo>
                  <a:pt x="1055477" y="62319"/>
                </a:lnTo>
                <a:lnTo>
                  <a:pt x="1046077" y="61873"/>
                </a:lnTo>
                <a:close/>
              </a:path>
              <a:path w="1852295" h="251459">
                <a:moveTo>
                  <a:pt x="1118421" y="193711"/>
                </a:moveTo>
                <a:lnTo>
                  <a:pt x="1090340" y="193711"/>
                </a:lnTo>
                <a:lnTo>
                  <a:pt x="1088595" y="200374"/>
                </a:lnTo>
                <a:lnTo>
                  <a:pt x="1085660" y="206086"/>
                </a:lnTo>
                <a:lnTo>
                  <a:pt x="1077410" y="215605"/>
                </a:lnTo>
                <a:lnTo>
                  <a:pt x="1072373" y="219254"/>
                </a:lnTo>
                <a:lnTo>
                  <a:pt x="1060474" y="224330"/>
                </a:lnTo>
                <a:lnTo>
                  <a:pt x="1053851" y="225600"/>
                </a:lnTo>
                <a:lnTo>
                  <a:pt x="1104388" y="225600"/>
                </a:lnTo>
                <a:lnTo>
                  <a:pt x="1106641" y="222863"/>
                </a:lnTo>
                <a:lnTo>
                  <a:pt x="1110902" y="216177"/>
                </a:lnTo>
                <a:lnTo>
                  <a:pt x="1114286" y="209090"/>
                </a:lnTo>
                <a:lnTo>
                  <a:pt x="1116792" y="201601"/>
                </a:lnTo>
                <a:lnTo>
                  <a:pt x="1118421" y="193711"/>
                </a:lnTo>
                <a:close/>
              </a:path>
              <a:path w="1852295" h="251459">
                <a:moveTo>
                  <a:pt x="1104506" y="87098"/>
                </a:moveTo>
                <a:lnTo>
                  <a:pt x="1046553" y="87098"/>
                </a:lnTo>
                <a:lnTo>
                  <a:pt x="1055358" y="87708"/>
                </a:lnTo>
                <a:lnTo>
                  <a:pt x="1063211" y="89537"/>
                </a:lnTo>
                <a:lnTo>
                  <a:pt x="1090340" y="118987"/>
                </a:lnTo>
                <a:lnTo>
                  <a:pt x="1118421" y="118987"/>
                </a:lnTo>
                <a:lnTo>
                  <a:pt x="1116763" y="110687"/>
                </a:lnTo>
                <a:lnTo>
                  <a:pt x="1114167" y="102924"/>
                </a:lnTo>
                <a:lnTo>
                  <a:pt x="1110615" y="95665"/>
                </a:lnTo>
                <a:lnTo>
                  <a:pt x="1106165" y="89002"/>
                </a:lnTo>
                <a:lnTo>
                  <a:pt x="1104506" y="87098"/>
                </a:lnTo>
                <a:close/>
              </a:path>
              <a:path w="1852295" h="251459">
                <a:moveTo>
                  <a:pt x="1233601" y="90430"/>
                </a:moveTo>
                <a:lnTo>
                  <a:pt x="1205520" y="90430"/>
                </a:lnTo>
                <a:lnTo>
                  <a:pt x="1205520" y="247017"/>
                </a:lnTo>
                <a:lnTo>
                  <a:pt x="1233601" y="247017"/>
                </a:lnTo>
                <a:lnTo>
                  <a:pt x="1233601" y="90430"/>
                </a:lnTo>
                <a:close/>
              </a:path>
              <a:path w="1852295" h="251459">
                <a:moveTo>
                  <a:pt x="1293570" y="64253"/>
                </a:moveTo>
                <a:lnTo>
                  <a:pt x="1145074" y="64253"/>
                </a:lnTo>
                <a:lnTo>
                  <a:pt x="1145074" y="90430"/>
                </a:lnTo>
                <a:lnTo>
                  <a:pt x="1293570" y="90430"/>
                </a:lnTo>
                <a:lnTo>
                  <a:pt x="1293570" y="64253"/>
                </a:lnTo>
                <a:close/>
              </a:path>
              <a:path w="1852295" h="251459">
                <a:moveTo>
                  <a:pt x="1362613" y="64253"/>
                </a:moveTo>
                <a:lnTo>
                  <a:pt x="1334532" y="64253"/>
                </a:lnTo>
                <a:lnTo>
                  <a:pt x="1334532" y="247017"/>
                </a:lnTo>
                <a:lnTo>
                  <a:pt x="1367372" y="247017"/>
                </a:lnTo>
                <a:lnTo>
                  <a:pt x="1393026" y="205610"/>
                </a:lnTo>
                <a:lnTo>
                  <a:pt x="1362613" y="205610"/>
                </a:lnTo>
                <a:lnTo>
                  <a:pt x="1362613" y="64253"/>
                </a:lnTo>
                <a:close/>
              </a:path>
              <a:path w="1852295" h="251459">
                <a:moveTo>
                  <a:pt x="1483028" y="105660"/>
                </a:moveTo>
                <a:lnTo>
                  <a:pt x="1454947" y="105660"/>
                </a:lnTo>
                <a:lnTo>
                  <a:pt x="1454947" y="247017"/>
                </a:lnTo>
                <a:lnTo>
                  <a:pt x="1483028" y="247017"/>
                </a:lnTo>
                <a:lnTo>
                  <a:pt x="1483028" y="105660"/>
                </a:lnTo>
                <a:close/>
              </a:path>
              <a:path w="1852295" h="251459">
                <a:moveTo>
                  <a:pt x="1483028" y="64253"/>
                </a:moveTo>
                <a:lnTo>
                  <a:pt x="1450663" y="64253"/>
                </a:lnTo>
                <a:lnTo>
                  <a:pt x="1362613" y="205610"/>
                </a:lnTo>
                <a:lnTo>
                  <a:pt x="1393026" y="205610"/>
                </a:lnTo>
                <a:lnTo>
                  <a:pt x="1454947" y="105660"/>
                </a:lnTo>
                <a:lnTo>
                  <a:pt x="1483028" y="105660"/>
                </a:lnTo>
                <a:lnTo>
                  <a:pt x="1483028" y="64253"/>
                </a:lnTo>
                <a:close/>
              </a:path>
              <a:path w="1852295" h="251459">
                <a:moveTo>
                  <a:pt x="1562541" y="64253"/>
                </a:moveTo>
                <a:lnTo>
                  <a:pt x="1534460" y="64253"/>
                </a:lnTo>
                <a:lnTo>
                  <a:pt x="1534460" y="247017"/>
                </a:lnTo>
                <a:lnTo>
                  <a:pt x="1562541" y="247017"/>
                </a:lnTo>
                <a:lnTo>
                  <a:pt x="1562541" y="169913"/>
                </a:lnTo>
                <a:lnTo>
                  <a:pt x="1623078" y="169913"/>
                </a:lnTo>
                <a:lnTo>
                  <a:pt x="1609184" y="152303"/>
                </a:lnTo>
                <a:lnTo>
                  <a:pt x="1616362" y="143736"/>
                </a:lnTo>
                <a:lnTo>
                  <a:pt x="1562541" y="143736"/>
                </a:lnTo>
                <a:lnTo>
                  <a:pt x="1562541" y="64253"/>
                </a:lnTo>
                <a:close/>
              </a:path>
              <a:path w="1852295" h="251459">
                <a:moveTo>
                  <a:pt x="1623078" y="169913"/>
                </a:moveTo>
                <a:lnTo>
                  <a:pt x="1587767" y="169913"/>
                </a:lnTo>
                <a:lnTo>
                  <a:pt x="1647736" y="247017"/>
                </a:lnTo>
                <a:lnTo>
                  <a:pt x="1683908" y="247017"/>
                </a:lnTo>
                <a:lnTo>
                  <a:pt x="1623078" y="169913"/>
                </a:lnTo>
                <a:close/>
              </a:path>
              <a:path w="1852295" h="251459">
                <a:moveTo>
                  <a:pt x="1682957" y="64253"/>
                </a:moveTo>
                <a:lnTo>
                  <a:pt x="1646784" y="64253"/>
                </a:lnTo>
                <a:lnTo>
                  <a:pt x="1581103" y="143736"/>
                </a:lnTo>
                <a:lnTo>
                  <a:pt x="1616362" y="143736"/>
                </a:lnTo>
                <a:lnTo>
                  <a:pt x="1682957" y="64253"/>
                </a:lnTo>
                <a:close/>
              </a:path>
              <a:path w="1852295" h="251459">
                <a:moveTo>
                  <a:pt x="1841564" y="86622"/>
                </a:moveTo>
                <a:lnTo>
                  <a:pt x="1785345" y="86622"/>
                </a:lnTo>
                <a:lnTo>
                  <a:pt x="1794425" y="87232"/>
                </a:lnTo>
                <a:lnTo>
                  <a:pt x="1802271" y="89062"/>
                </a:lnTo>
                <a:lnTo>
                  <a:pt x="1823897" y="123746"/>
                </a:lnTo>
                <a:lnTo>
                  <a:pt x="1823897" y="129220"/>
                </a:lnTo>
                <a:lnTo>
                  <a:pt x="1822271" y="132393"/>
                </a:lnTo>
                <a:lnTo>
                  <a:pt x="1819019" y="134217"/>
                </a:lnTo>
                <a:lnTo>
                  <a:pt x="1815845" y="136042"/>
                </a:lnTo>
                <a:lnTo>
                  <a:pt x="1810769" y="137351"/>
                </a:lnTo>
                <a:lnTo>
                  <a:pt x="1798218" y="138746"/>
                </a:lnTo>
                <a:lnTo>
                  <a:pt x="1776778" y="141356"/>
                </a:lnTo>
                <a:lnTo>
                  <a:pt x="1735489" y="150479"/>
                </a:lnTo>
                <a:lnTo>
                  <a:pt x="1707408" y="180920"/>
                </a:lnTo>
                <a:lnTo>
                  <a:pt x="1705862" y="195139"/>
                </a:lnTo>
                <a:lnTo>
                  <a:pt x="1706382" y="203736"/>
                </a:lnTo>
                <a:lnTo>
                  <a:pt x="1729964" y="241060"/>
                </a:lnTo>
                <a:lnTo>
                  <a:pt x="1768211" y="251301"/>
                </a:lnTo>
                <a:lnTo>
                  <a:pt x="1775878" y="251003"/>
                </a:lnTo>
                <a:lnTo>
                  <a:pt x="1817392" y="230478"/>
                </a:lnTo>
                <a:lnTo>
                  <a:pt x="1820642" y="226075"/>
                </a:lnTo>
                <a:lnTo>
                  <a:pt x="1772494" y="226075"/>
                </a:lnTo>
                <a:lnTo>
                  <a:pt x="1764392" y="225600"/>
                </a:lnTo>
                <a:lnTo>
                  <a:pt x="1733943" y="206324"/>
                </a:lnTo>
                <a:lnTo>
                  <a:pt x="1733943" y="189427"/>
                </a:lnTo>
                <a:lnTo>
                  <a:pt x="1768052" y="166582"/>
                </a:lnTo>
                <a:lnTo>
                  <a:pt x="1787130" y="164202"/>
                </a:lnTo>
                <a:lnTo>
                  <a:pt x="1792048" y="163567"/>
                </a:lnTo>
                <a:lnTo>
                  <a:pt x="1823897" y="155159"/>
                </a:lnTo>
                <a:lnTo>
                  <a:pt x="1851978" y="155159"/>
                </a:lnTo>
                <a:lnTo>
                  <a:pt x="1851532" y="116265"/>
                </a:lnTo>
                <a:lnTo>
                  <a:pt x="1844839" y="91858"/>
                </a:lnTo>
                <a:lnTo>
                  <a:pt x="1841564" y="86622"/>
                </a:lnTo>
                <a:close/>
              </a:path>
              <a:path w="1852295" h="251459">
                <a:moveTo>
                  <a:pt x="1851978" y="222268"/>
                </a:moveTo>
                <a:lnTo>
                  <a:pt x="1823897" y="222268"/>
                </a:lnTo>
                <a:lnTo>
                  <a:pt x="1823897" y="247017"/>
                </a:lnTo>
                <a:lnTo>
                  <a:pt x="1851978" y="247017"/>
                </a:lnTo>
                <a:lnTo>
                  <a:pt x="1851978" y="222268"/>
                </a:lnTo>
                <a:close/>
              </a:path>
              <a:path w="1852295" h="251459">
                <a:moveTo>
                  <a:pt x="1851978" y="155159"/>
                </a:moveTo>
                <a:lnTo>
                  <a:pt x="1823897" y="155159"/>
                </a:lnTo>
                <a:lnTo>
                  <a:pt x="1823897" y="188475"/>
                </a:lnTo>
                <a:lnTo>
                  <a:pt x="1821914" y="195734"/>
                </a:lnTo>
                <a:lnTo>
                  <a:pt x="1817948" y="202635"/>
                </a:lnTo>
                <a:lnTo>
                  <a:pt x="1814061" y="209536"/>
                </a:lnTo>
                <a:lnTo>
                  <a:pt x="1808270" y="215168"/>
                </a:lnTo>
                <a:lnTo>
                  <a:pt x="1772494" y="226075"/>
                </a:lnTo>
                <a:lnTo>
                  <a:pt x="1820642" y="226075"/>
                </a:lnTo>
                <a:lnTo>
                  <a:pt x="1822469" y="222268"/>
                </a:lnTo>
                <a:lnTo>
                  <a:pt x="1851978" y="222268"/>
                </a:lnTo>
                <a:lnTo>
                  <a:pt x="1851978" y="155159"/>
                </a:lnTo>
                <a:close/>
              </a:path>
              <a:path w="1852295" h="251459">
                <a:moveTo>
                  <a:pt x="1790263" y="61873"/>
                </a:moveTo>
                <a:lnTo>
                  <a:pt x="1784393" y="61873"/>
                </a:lnTo>
                <a:lnTo>
                  <a:pt x="1777462" y="62111"/>
                </a:lnTo>
                <a:lnTo>
                  <a:pt x="1736278" y="74426"/>
                </a:lnTo>
                <a:lnTo>
                  <a:pt x="1711097" y="104708"/>
                </a:lnTo>
                <a:lnTo>
                  <a:pt x="1737750" y="114227"/>
                </a:lnTo>
                <a:lnTo>
                  <a:pt x="1740844" y="107564"/>
                </a:lnTo>
                <a:lnTo>
                  <a:pt x="1746198" y="101297"/>
                </a:lnTo>
                <a:lnTo>
                  <a:pt x="1785345" y="86622"/>
                </a:lnTo>
                <a:lnTo>
                  <a:pt x="1841564" y="86622"/>
                </a:lnTo>
                <a:lnTo>
                  <a:pt x="1841039" y="85782"/>
                </a:lnTo>
                <a:lnTo>
                  <a:pt x="1804621" y="64015"/>
                </a:lnTo>
                <a:lnTo>
                  <a:pt x="1797006" y="62587"/>
                </a:lnTo>
                <a:lnTo>
                  <a:pt x="1790263" y="61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756416" y="604984"/>
            <a:ext cx="2867025" cy="652145"/>
          </a:xfrm>
          <a:custGeom>
            <a:avLst/>
            <a:gdLst/>
            <a:ahLst/>
            <a:cxnLst/>
            <a:rect l="l" t="t" r="r" b="b"/>
            <a:pathLst>
              <a:path w="2867025" h="652144">
                <a:moveTo>
                  <a:pt x="2634009" y="0"/>
                </a:moveTo>
                <a:lnTo>
                  <a:pt x="232686" y="0"/>
                </a:lnTo>
                <a:lnTo>
                  <a:pt x="185791" y="4727"/>
                </a:lnTo>
                <a:lnTo>
                  <a:pt x="142114" y="18285"/>
                </a:lnTo>
                <a:lnTo>
                  <a:pt x="102589" y="39739"/>
                </a:lnTo>
                <a:lnTo>
                  <a:pt x="68152" y="68152"/>
                </a:lnTo>
                <a:lnTo>
                  <a:pt x="39739" y="102589"/>
                </a:lnTo>
                <a:lnTo>
                  <a:pt x="18285" y="142114"/>
                </a:lnTo>
                <a:lnTo>
                  <a:pt x="4727" y="185791"/>
                </a:lnTo>
                <a:lnTo>
                  <a:pt x="0" y="232686"/>
                </a:lnTo>
                <a:lnTo>
                  <a:pt x="0" y="418835"/>
                </a:lnTo>
                <a:lnTo>
                  <a:pt x="4727" y="465729"/>
                </a:lnTo>
                <a:lnTo>
                  <a:pt x="18285" y="509407"/>
                </a:lnTo>
                <a:lnTo>
                  <a:pt x="39739" y="548932"/>
                </a:lnTo>
                <a:lnTo>
                  <a:pt x="68152" y="583369"/>
                </a:lnTo>
                <a:lnTo>
                  <a:pt x="102589" y="611782"/>
                </a:lnTo>
                <a:lnTo>
                  <a:pt x="142114" y="633236"/>
                </a:lnTo>
                <a:lnTo>
                  <a:pt x="185791" y="646794"/>
                </a:lnTo>
                <a:lnTo>
                  <a:pt x="232686" y="651521"/>
                </a:lnTo>
                <a:lnTo>
                  <a:pt x="2634009" y="651521"/>
                </a:lnTo>
                <a:lnTo>
                  <a:pt x="2680903" y="646794"/>
                </a:lnTo>
                <a:lnTo>
                  <a:pt x="2724581" y="633236"/>
                </a:lnTo>
                <a:lnTo>
                  <a:pt x="2764106" y="611782"/>
                </a:lnTo>
                <a:lnTo>
                  <a:pt x="2798543" y="583369"/>
                </a:lnTo>
                <a:lnTo>
                  <a:pt x="2826956" y="548932"/>
                </a:lnTo>
                <a:lnTo>
                  <a:pt x="2848410" y="509407"/>
                </a:lnTo>
                <a:lnTo>
                  <a:pt x="2861968" y="465729"/>
                </a:lnTo>
                <a:lnTo>
                  <a:pt x="2866695" y="418835"/>
                </a:lnTo>
                <a:lnTo>
                  <a:pt x="2866695" y="232686"/>
                </a:lnTo>
                <a:lnTo>
                  <a:pt x="2861968" y="185791"/>
                </a:lnTo>
                <a:lnTo>
                  <a:pt x="2848410" y="142114"/>
                </a:lnTo>
                <a:lnTo>
                  <a:pt x="2826956" y="102589"/>
                </a:lnTo>
                <a:lnTo>
                  <a:pt x="2798543" y="68152"/>
                </a:lnTo>
                <a:lnTo>
                  <a:pt x="2764106" y="39739"/>
                </a:lnTo>
                <a:lnTo>
                  <a:pt x="2724581" y="18285"/>
                </a:lnTo>
                <a:lnTo>
                  <a:pt x="2680903" y="4727"/>
                </a:lnTo>
                <a:lnTo>
                  <a:pt x="2634009" y="0"/>
                </a:lnTo>
                <a:close/>
              </a:path>
            </a:pathLst>
          </a:custGeom>
          <a:solidFill>
            <a:srgbClr val="050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702273" y="789440"/>
            <a:ext cx="967105" cy="312420"/>
          </a:xfrm>
          <a:custGeom>
            <a:avLst/>
            <a:gdLst/>
            <a:ahLst/>
            <a:cxnLst/>
            <a:rect l="l" t="t" r="r" b="b"/>
            <a:pathLst>
              <a:path w="967105" h="312419">
                <a:moveTo>
                  <a:pt x="119939" y="0"/>
                </a:moveTo>
                <a:lnTo>
                  <a:pt x="89478" y="0"/>
                </a:lnTo>
                <a:lnTo>
                  <a:pt x="0" y="243686"/>
                </a:lnTo>
                <a:lnTo>
                  <a:pt x="30936" y="243686"/>
                </a:lnTo>
                <a:lnTo>
                  <a:pt x="55435" y="174673"/>
                </a:lnTo>
                <a:lnTo>
                  <a:pt x="42359" y="174673"/>
                </a:lnTo>
                <a:lnTo>
                  <a:pt x="42359" y="148496"/>
                </a:lnTo>
                <a:lnTo>
                  <a:pt x="64727" y="148496"/>
                </a:lnTo>
                <a:lnTo>
                  <a:pt x="103756" y="38551"/>
                </a:lnTo>
                <a:lnTo>
                  <a:pt x="134094" y="38551"/>
                </a:lnTo>
                <a:lnTo>
                  <a:pt x="119939" y="0"/>
                </a:lnTo>
                <a:close/>
              </a:path>
              <a:path w="967105" h="312419">
                <a:moveTo>
                  <a:pt x="134094" y="38551"/>
                </a:moveTo>
                <a:lnTo>
                  <a:pt x="105660" y="38551"/>
                </a:lnTo>
                <a:lnTo>
                  <a:pt x="178480" y="243686"/>
                </a:lnTo>
                <a:lnTo>
                  <a:pt x="209417" y="243686"/>
                </a:lnTo>
                <a:lnTo>
                  <a:pt x="184077" y="174673"/>
                </a:lnTo>
                <a:lnTo>
                  <a:pt x="167058" y="174673"/>
                </a:lnTo>
                <a:lnTo>
                  <a:pt x="167058" y="148496"/>
                </a:lnTo>
                <a:lnTo>
                  <a:pt x="174465" y="148496"/>
                </a:lnTo>
                <a:lnTo>
                  <a:pt x="134094" y="38551"/>
                </a:lnTo>
                <a:close/>
              </a:path>
              <a:path w="967105" h="312419">
                <a:moveTo>
                  <a:pt x="64727" y="148496"/>
                </a:moveTo>
                <a:lnTo>
                  <a:pt x="42359" y="148496"/>
                </a:lnTo>
                <a:lnTo>
                  <a:pt x="42359" y="174673"/>
                </a:lnTo>
                <a:lnTo>
                  <a:pt x="55435" y="174673"/>
                </a:lnTo>
                <a:lnTo>
                  <a:pt x="64727" y="148496"/>
                </a:lnTo>
                <a:close/>
              </a:path>
              <a:path w="967105" h="312419">
                <a:moveTo>
                  <a:pt x="144689" y="148496"/>
                </a:moveTo>
                <a:lnTo>
                  <a:pt x="64727" y="148496"/>
                </a:lnTo>
                <a:lnTo>
                  <a:pt x="55435" y="174673"/>
                </a:lnTo>
                <a:lnTo>
                  <a:pt x="153982" y="174673"/>
                </a:lnTo>
                <a:lnTo>
                  <a:pt x="144689" y="148496"/>
                </a:lnTo>
                <a:close/>
              </a:path>
              <a:path w="967105" h="312419">
                <a:moveTo>
                  <a:pt x="174465" y="148496"/>
                </a:moveTo>
                <a:lnTo>
                  <a:pt x="167058" y="148496"/>
                </a:lnTo>
                <a:lnTo>
                  <a:pt x="167058" y="174673"/>
                </a:lnTo>
                <a:lnTo>
                  <a:pt x="184077" y="174673"/>
                </a:lnTo>
                <a:lnTo>
                  <a:pt x="174465" y="148496"/>
                </a:lnTo>
                <a:close/>
              </a:path>
              <a:path w="967105" h="312419">
                <a:moveTo>
                  <a:pt x="270696" y="60921"/>
                </a:moveTo>
                <a:lnTo>
                  <a:pt x="243567" y="60921"/>
                </a:lnTo>
                <a:lnTo>
                  <a:pt x="243567" y="312222"/>
                </a:lnTo>
                <a:lnTo>
                  <a:pt x="271648" y="312222"/>
                </a:lnTo>
                <a:lnTo>
                  <a:pt x="271648" y="215605"/>
                </a:lnTo>
                <a:lnTo>
                  <a:pt x="298393" y="215605"/>
                </a:lnTo>
                <a:lnTo>
                  <a:pt x="274585" y="180615"/>
                </a:lnTo>
                <a:lnTo>
                  <a:pt x="271172" y="152303"/>
                </a:lnTo>
                <a:lnTo>
                  <a:pt x="271543" y="142390"/>
                </a:lnTo>
                <a:lnTo>
                  <a:pt x="284498" y="102745"/>
                </a:lnTo>
                <a:lnTo>
                  <a:pt x="298790" y="89954"/>
                </a:lnTo>
                <a:lnTo>
                  <a:pt x="270696" y="89954"/>
                </a:lnTo>
                <a:lnTo>
                  <a:pt x="270696" y="60921"/>
                </a:lnTo>
                <a:close/>
              </a:path>
              <a:path w="967105" h="312419">
                <a:moveTo>
                  <a:pt x="298393" y="215605"/>
                </a:moveTo>
                <a:lnTo>
                  <a:pt x="274027" y="215605"/>
                </a:lnTo>
                <a:lnTo>
                  <a:pt x="276090" y="218936"/>
                </a:lnTo>
                <a:lnTo>
                  <a:pt x="304867" y="244214"/>
                </a:lnTo>
                <a:lnTo>
                  <a:pt x="327334" y="247493"/>
                </a:lnTo>
                <a:lnTo>
                  <a:pt x="338422" y="246772"/>
                </a:lnTo>
                <a:lnTo>
                  <a:pt x="375940" y="229526"/>
                </a:lnTo>
                <a:lnTo>
                  <a:pt x="382915" y="222268"/>
                </a:lnTo>
                <a:lnTo>
                  <a:pt x="323526" y="222268"/>
                </a:lnTo>
                <a:lnTo>
                  <a:pt x="315405" y="221718"/>
                </a:lnTo>
                <a:lnTo>
                  <a:pt x="307939" y="220067"/>
                </a:lnTo>
                <a:lnTo>
                  <a:pt x="301127" y="217315"/>
                </a:lnTo>
                <a:lnTo>
                  <a:pt x="298393" y="215605"/>
                </a:lnTo>
                <a:close/>
              </a:path>
              <a:path w="967105" h="312419">
                <a:moveTo>
                  <a:pt x="382968" y="83767"/>
                </a:moveTo>
                <a:lnTo>
                  <a:pt x="323526" y="83767"/>
                </a:lnTo>
                <a:lnTo>
                  <a:pt x="332071" y="84339"/>
                </a:lnTo>
                <a:lnTo>
                  <a:pt x="339857" y="86057"/>
                </a:lnTo>
                <a:lnTo>
                  <a:pt x="370883" y="117559"/>
                </a:lnTo>
                <a:lnTo>
                  <a:pt x="376832" y="152303"/>
                </a:lnTo>
                <a:lnTo>
                  <a:pt x="376453" y="161837"/>
                </a:lnTo>
                <a:lnTo>
                  <a:pt x="363327" y="201981"/>
                </a:lnTo>
                <a:lnTo>
                  <a:pt x="323526" y="222268"/>
                </a:lnTo>
                <a:lnTo>
                  <a:pt x="382915" y="222268"/>
                </a:lnTo>
                <a:lnTo>
                  <a:pt x="402444" y="179879"/>
                </a:lnTo>
                <a:lnTo>
                  <a:pt x="404913" y="152779"/>
                </a:lnTo>
                <a:lnTo>
                  <a:pt x="404296" y="138858"/>
                </a:lnTo>
                <a:lnTo>
                  <a:pt x="389616" y="92817"/>
                </a:lnTo>
                <a:lnTo>
                  <a:pt x="383228" y="84034"/>
                </a:lnTo>
                <a:lnTo>
                  <a:pt x="382968" y="83767"/>
                </a:lnTo>
                <a:close/>
              </a:path>
              <a:path w="967105" h="312419">
                <a:moveTo>
                  <a:pt x="326858" y="58541"/>
                </a:moveTo>
                <a:lnTo>
                  <a:pt x="286323" y="72820"/>
                </a:lnTo>
                <a:lnTo>
                  <a:pt x="274027" y="89954"/>
                </a:lnTo>
                <a:lnTo>
                  <a:pt x="298790" y="89954"/>
                </a:lnTo>
                <a:lnTo>
                  <a:pt x="300904" y="88653"/>
                </a:lnTo>
                <a:lnTo>
                  <a:pt x="307760" y="85938"/>
                </a:lnTo>
                <a:lnTo>
                  <a:pt x="315301" y="84309"/>
                </a:lnTo>
                <a:lnTo>
                  <a:pt x="323526" y="83767"/>
                </a:lnTo>
                <a:lnTo>
                  <a:pt x="382968" y="83767"/>
                </a:lnTo>
                <a:lnTo>
                  <a:pt x="375873" y="76456"/>
                </a:lnTo>
                <a:lnTo>
                  <a:pt x="367551" y="70083"/>
                </a:lnTo>
                <a:lnTo>
                  <a:pt x="358404" y="65034"/>
                </a:lnTo>
                <a:lnTo>
                  <a:pt x="348573" y="61427"/>
                </a:lnTo>
                <a:lnTo>
                  <a:pt x="338057" y="59263"/>
                </a:lnTo>
                <a:lnTo>
                  <a:pt x="326858" y="58541"/>
                </a:lnTo>
                <a:close/>
              </a:path>
              <a:path w="967105" h="312419">
                <a:moveTo>
                  <a:pt x="461165" y="60921"/>
                </a:moveTo>
                <a:lnTo>
                  <a:pt x="428800" y="60921"/>
                </a:lnTo>
                <a:lnTo>
                  <a:pt x="486866" y="152303"/>
                </a:lnTo>
                <a:lnTo>
                  <a:pt x="428800" y="243686"/>
                </a:lnTo>
                <a:lnTo>
                  <a:pt x="461165" y="243686"/>
                </a:lnTo>
                <a:lnTo>
                  <a:pt x="504952" y="172769"/>
                </a:lnTo>
                <a:lnTo>
                  <a:pt x="535304" y="172769"/>
                </a:lnTo>
                <a:lnTo>
                  <a:pt x="522086" y="152303"/>
                </a:lnTo>
                <a:lnTo>
                  <a:pt x="532845" y="135645"/>
                </a:lnTo>
                <a:lnTo>
                  <a:pt x="504952" y="135645"/>
                </a:lnTo>
                <a:lnTo>
                  <a:pt x="461165" y="60921"/>
                </a:lnTo>
                <a:close/>
              </a:path>
              <a:path w="967105" h="312419">
                <a:moveTo>
                  <a:pt x="535304" y="172769"/>
                </a:moveTo>
                <a:lnTo>
                  <a:pt x="504952" y="172769"/>
                </a:lnTo>
                <a:lnTo>
                  <a:pt x="548739" y="243686"/>
                </a:lnTo>
                <a:lnTo>
                  <a:pt x="581104" y="243686"/>
                </a:lnTo>
                <a:lnTo>
                  <a:pt x="535304" y="172769"/>
                </a:lnTo>
                <a:close/>
              </a:path>
              <a:path w="967105" h="312419">
                <a:moveTo>
                  <a:pt x="581104" y="60921"/>
                </a:moveTo>
                <a:lnTo>
                  <a:pt x="548739" y="60921"/>
                </a:lnTo>
                <a:lnTo>
                  <a:pt x="504952" y="135645"/>
                </a:lnTo>
                <a:lnTo>
                  <a:pt x="532845" y="135645"/>
                </a:lnTo>
                <a:lnTo>
                  <a:pt x="581104" y="60921"/>
                </a:lnTo>
                <a:close/>
              </a:path>
              <a:path w="967105" h="312419">
                <a:moveTo>
                  <a:pt x="649254" y="60921"/>
                </a:moveTo>
                <a:lnTo>
                  <a:pt x="621173" y="60921"/>
                </a:lnTo>
                <a:lnTo>
                  <a:pt x="621173" y="243686"/>
                </a:lnTo>
                <a:lnTo>
                  <a:pt x="654013" y="243686"/>
                </a:lnTo>
                <a:lnTo>
                  <a:pt x="679667" y="202278"/>
                </a:lnTo>
                <a:lnTo>
                  <a:pt x="649254" y="202278"/>
                </a:lnTo>
                <a:lnTo>
                  <a:pt x="649254" y="60921"/>
                </a:lnTo>
                <a:close/>
              </a:path>
              <a:path w="967105" h="312419">
                <a:moveTo>
                  <a:pt x="769669" y="102329"/>
                </a:moveTo>
                <a:lnTo>
                  <a:pt x="741588" y="102329"/>
                </a:lnTo>
                <a:lnTo>
                  <a:pt x="741588" y="243686"/>
                </a:lnTo>
                <a:lnTo>
                  <a:pt x="769669" y="243686"/>
                </a:lnTo>
                <a:lnTo>
                  <a:pt x="769669" y="102329"/>
                </a:lnTo>
                <a:close/>
              </a:path>
              <a:path w="967105" h="312419">
                <a:moveTo>
                  <a:pt x="769669" y="60921"/>
                </a:moveTo>
                <a:lnTo>
                  <a:pt x="737305" y="60921"/>
                </a:lnTo>
                <a:lnTo>
                  <a:pt x="649254" y="202278"/>
                </a:lnTo>
                <a:lnTo>
                  <a:pt x="679667" y="202278"/>
                </a:lnTo>
                <a:lnTo>
                  <a:pt x="741588" y="102329"/>
                </a:lnTo>
                <a:lnTo>
                  <a:pt x="769669" y="102329"/>
                </a:lnTo>
                <a:lnTo>
                  <a:pt x="769669" y="60921"/>
                </a:lnTo>
                <a:close/>
              </a:path>
              <a:path w="967105" h="312419">
                <a:moveTo>
                  <a:pt x="895826" y="60921"/>
                </a:moveTo>
                <a:lnTo>
                  <a:pt x="821101" y="60921"/>
                </a:lnTo>
                <a:lnTo>
                  <a:pt x="821101" y="243686"/>
                </a:lnTo>
                <a:lnTo>
                  <a:pt x="907248" y="243686"/>
                </a:lnTo>
                <a:lnTo>
                  <a:pt x="916202" y="243284"/>
                </a:lnTo>
                <a:lnTo>
                  <a:pt x="955646" y="225012"/>
                </a:lnTo>
                <a:lnTo>
                  <a:pt x="960577" y="217984"/>
                </a:lnTo>
                <a:lnTo>
                  <a:pt x="847755" y="217984"/>
                </a:lnTo>
                <a:lnTo>
                  <a:pt x="847755" y="161822"/>
                </a:lnTo>
                <a:lnTo>
                  <a:pt x="954299" y="161822"/>
                </a:lnTo>
                <a:lnTo>
                  <a:pt x="950917" y="158491"/>
                </a:lnTo>
                <a:lnTo>
                  <a:pt x="938145" y="150875"/>
                </a:lnTo>
                <a:lnTo>
                  <a:pt x="931601" y="148496"/>
                </a:lnTo>
                <a:lnTo>
                  <a:pt x="924858" y="147544"/>
                </a:lnTo>
                <a:lnTo>
                  <a:pt x="932243" y="145573"/>
                </a:lnTo>
                <a:lnTo>
                  <a:pt x="938929" y="142874"/>
                </a:lnTo>
                <a:lnTo>
                  <a:pt x="944915" y="139445"/>
                </a:lnTo>
                <a:lnTo>
                  <a:pt x="947327" y="137549"/>
                </a:lnTo>
                <a:lnTo>
                  <a:pt x="847755" y="137549"/>
                </a:lnTo>
                <a:lnTo>
                  <a:pt x="847755" y="86622"/>
                </a:lnTo>
                <a:lnTo>
                  <a:pt x="953705" y="86622"/>
                </a:lnTo>
                <a:lnTo>
                  <a:pt x="950307" y="81446"/>
                </a:lnTo>
                <a:lnTo>
                  <a:pt x="942706" y="74248"/>
                </a:lnTo>
                <a:lnTo>
                  <a:pt x="933262" y="68417"/>
                </a:lnTo>
                <a:lnTo>
                  <a:pt x="922300" y="64253"/>
                </a:lnTo>
                <a:lnTo>
                  <a:pt x="909821" y="61754"/>
                </a:lnTo>
                <a:lnTo>
                  <a:pt x="895826" y="60921"/>
                </a:lnTo>
                <a:close/>
              </a:path>
              <a:path w="967105" h="312419">
                <a:moveTo>
                  <a:pt x="954299" y="161822"/>
                </a:moveTo>
                <a:lnTo>
                  <a:pt x="916926" y="161822"/>
                </a:lnTo>
                <a:lnTo>
                  <a:pt x="924501" y="164559"/>
                </a:lnTo>
                <a:lnTo>
                  <a:pt x="929975" y="170032"/>
                </a:lnTo>
                <a:lnTo>
                  <a:pt x="935448" y="175427"/>
                </a:lnTo>
                <a:lnTo>
                  <a:pt x="938185" y="182843"/>
                </a:lnTo>
                <a:lnTo>
                  <a:pt x="938185" y="200216"/>
                </a:lnTo>
                <a:lnTo>
                  <a:pt x="935448" y="206482"/>
                </a:lnTo>
                <a:lnTo>
                  <a:pt x="924501" y="215684"/>
                </a:lnTo>
                <a:lnTo>
                  <a:pt x="916926" y="217984"/>
                </a:lnTo>
                <a:lnTo>
                  <a:pt x="960577" y="217984"/>
                </a:lnTo>
                <a:lnTo>
                  <a:pt x="962726" y="214050"/>
                </a:lnTo>
                <a:lnTo>
                  <a:pt x="964957" y="207960"/>
                </a:lnTo>
                <a:lnTo>
                  <a:pt x="966296" y="201497"/>
                </a:lnTo>
                <a:lnTo>
                  <a:pt x="966742" y="194663"/>
                </a:lnTo>
                <a:lnTo>
                  <a:pt x="966742" y="185065"/>
                </a:lnTo>
                <a:lnTo>
                  <a:pt x="964640" y="176973"/>
                </a:lnTo>
                <a:lnTo>
                  <a:pt x="960436" y="170389"/>
                </a:lnTo>
                <a:lnTo>
                  <a:pt x="956231" y="163726"/>
                </a:lnTo>
                <a:lnTo>
                  <a:pt x="954299" y="161822"/>
                </a:lnTo>
                <a:close/>
              </a:path>
              <a:path w="967105" h="312419">
                <a:moveTo>
                  <a:pt x="953705" y="86622"/>
                </a:moveTo>
                <a:lnTo>
                  <a:pt x="895826" y="86622"/>
                </a:lnTo>
                <a:lnTo>
                  <a:pt x="903820" y="87039"/>
                </a:lnTo>
                <a:lnTo>
                  <a:pt x="910907" y="88288"/>
                </a:lnTo>
                <a:lnTo>
                  <a:pt x="917087" y="90370"/>
                </a:lnTo>
                <a:lnTo>
                  <a:pt x="922360" y="93286"/>
                </a:lnTo>
                <a:lnTo>
                  <a:pt x="928785" y="97648"/>
                </a:lnTo>
                <a:lnTo>
                  <a:pt x="931998" y="103677"/>
                </a:lnTo>
                <a:lnTo>
                  <a:pt x="931998" y="116766"/>
                </a:lnTo>
                <a:lnTo>
                  <a:pt x="903361" y="137549"/>
                </a:lnTo>
                <a:lnTo>
                  <a:pt x="947327" y="137549"/>
                </a:lnTo>
                <a:lnTo>
                  <a:pt x="960079" y="109468"/>
                </a:lnTo>
                <a:lnTo>
                  <a:pt x="958993" y="99056"/>
                </a:lnTo>
                <a:lnTo>
                  <a:pt x="955736" y="89716"/>
                </a:lnTo>
                <a:lnTo>
                  <a:pt x="953705" y="86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5354" y="604984"/>
            <a:ext cx="2866695" cy="65152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7032631" y="390917"/>
            <a:ext cx="456565" cy="1070610"/>
          </a:xfrm>
          <a:custGeom>
            <a:avLst/>
            <a:gdLst/>
            <a:ahLst/>
            <a:cxnLst/>
            <a:rect l="l" t="t" r="r" b="b"/>
            <a:pathLst>
              <a:path w="456565" h="1070610">
                <a:moveTo>
                  <a:pt x="241998" y="865593"/>
                </a:moveTo>
                <a:lnTo>
                  <a:pt x="239801" y="854722"/>
                </a:lnTo>
                <a:lnTo>
                  <a:pt x="233819" y="845845"/>
                </a:lnTo>
                <a:lnTo>
                  <a:pt x="224942" y="839863"/>
                </a:lnTo>
                <a:lnTo>
                  <a:pt x="214071" y="837666"/>
                </a:lnTo>
                <a:lnTo>
                  <a:pt x="203200" y="839863"/>
                </a:lnTo>
                <a:lnTo>
                  <a:pt x="194335" y="845845"/>
                </a:lnTo>
                <a:lnTo>
                  <a:pt x="188341" y="854722"/>
                </a:lnTo>
                <a:lnTo>
                  <a:pt x="186156" y="865593"/>
                </a:lnTo>
                <a:lnTo>
                  <a:pt x="186156" y="958672"/>
                </a:lnTo>
                <a:lnTo>
                  <a:pt x="188341" y="969543"/>
                </a:lnTo>
                <a:lnTo>
                  <a:pt x="194335" y="978408"/>
                </a:lnTo>
                <a:lnTo>
                  <a:pt x="203200" y="984402"/>
                </a:lnTo>
                <a:lnTo>
                  <a:pt x="214071" y="986586"/>
                </a:lnTo>
                <a:lnTo>
                  <a:pt x="224942" y="984402"/>
                </a:lnTo>
                <a:lnTo>
                  <a:pt x="233819" y="978408"/>
                </a:lnTo>
                <a:lnTo>
                  <a:pt x="239801" y="969543"/>
                </a:lnTo>
                <a:lnTo>
                  <a:pt x="241998" y="958672"/>
                </a:lnTo>
                <a:lnTo>
                  <a:pt x="241998" y="865593"/>
                </a:lnTo>
                <a:close/>
              </a:path>
              <a:path w="456565" h="1070610">
                <a:moveTo>
                  <a:pt x="241998" y="781824"/>
                </a:moveTo>
                <a:lnTo>
                  <a:pt x="239801" y="770953"/>
                </a:lnTo>
                <a:lnTo>
                  <a:pt x="233819" y="762088"/>
                </a:lnTo>
                <a:lnTo>
                  <a:pt x="224942" y="756094"/>
                </a:lnTo>
                <a:lnTo>
                  <a:pt x="214071" y="753910"/>
                </a:lnTo>
                <a:lnTo>
                  <a:pt x="203200" y="756094"/>
                </a:lnTo>
                <a:lnTo>
                  <a:pt x="194335" y="762088"/>
                </a:lnTo>
                <a:lnTo>
                  <a:pt x="188341" y="770953"/>
                </a:lnTo>
                <a:lnTo>
                  <a:pt x="186156" y="781824"/>
                </a:lnTo>
                <a:lnTo>
                  <a:pt x="188341" y="792695"/>
                </a:lnTo>
                <a:lnTo>
                  <a:pt x="194335" y="801573"/>
                </a:lnTo>
                <a:lnTo>
                  <a:pt x="203200" y="807554"/>
                </a:lnTo>
                <a:lnTo>
                  <a:pt x="214071" y="809752"/>
                </a:lnTo>
                <a:lnTo>
                  <a:pt x="224942" y="807554"/>
                </a:lnTo>
                <a:lnTo>
                  <a:pt x="233819" y="801573"/>
                </a:lnTo>
                <a:lnTo>
                  <a:pt x="239801" y="792695"/>
                </a:lnTo>
                <a:lnTo>
                  <a:pt x="241998" y="781824"/>
                </a:lnTo>
                <a:close/>
              </a:path>
              <a:path w="456565" h="107061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92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92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  <a:path w="456565" h="1070610">
                <a:moveTo>
                  <a:pt x="418833" y="860945"/>
                </a:moveTo>
                <a:lnTo>
                  <a:pt x="413308" y="812927"/>
                </a:lnTo>
                <a:lnTo>
                  <a:pt x="397548" y="768845"/>
                </a:lnTo>
                <a:lnTo>
                  <a:pt x="381609" y="743775"/>
                </a:lnTo>
                <a:lnTo>
                  <a:pt x="381609" y="860945"/>
                </a:lnTo>
                <a:lnTo>
                  <a:pt x="375462" y="906716"/>
                </a:lnTo>
                <a:lnTo>
                  <a:pt x="358101" y="947851"/>
                </a:lnTo>
                <a:lnTo>
                  <a:pt x="331177" y="982700"/>
                </a:lnTo>
                <a:lnTo>
                  <a:pt x="296329" y="1009624"/>
                </a:lnTo>
                <a:lnTo>
                  <a:pt x="255193" y="1026972"/>
                </a:lnTo>
                <a:lnTo>
                  <a:pt x="209423" y="1033132"/>
                </a:lnTo>
                <a:lnTo>
                  <a:pt x="163652" y="1026972"/>
                </a:lnTo>
                <a:lnTo>
                  <a:pt x="122516" y="1009624"/>
                </a:lnTo>
                <a:lnTo>
                  <a:pt x="87668" y="982700"/>
                </a:lnTo>
                <a:lnTo>
                  <a:pt x="60744" y="947851"/>
                </a:lnTo>
                <a:lnTo>
                  <a:pt x="43383" y="906716"/>
                </a:lnTo>
                <a:lnTo>
                  <a:pt x="37236" y="860945"/>
                </a:lnTo>
                <a:lnTo>
                  <a:pt x="43383" y="815162"/>
                </a:lnTo>
                <a:lnTo>
                  <a:pt x="60744" y="774039"/>
                </a:lnTo>
                <a:lnTo>
                  <a:pt x="87668" y="739190"/>
                </a:lnTo>
                <a:lnTo>
                  <a:pt x="122516" y="712266"/>
                </a:lnTo>
                <a:lnTo>
                  <a:pt x="163652" y="694905"/>
                </a:lnTo>
                <a:lnTo>
                  <a:pt x="209423" y="688746"/>
                </a:lnTo>
                <a:lnTo>
                  <a:pt x="255193" y="694905"/>
                </a:lnTo>
                <a:lnTo>
                  <a:pt x="296329" y="712266"/>
                </a:lnTo>
                <a:lnTo>
                  <a:pt x="331177" y="739190"/>
                </a:lnTo>
                <a:lnTo>
                  <a:pt x="358101" y="774039"/>
                </a:lnTo>
                <a:lnTo>
                  <a:pt x="375462" y="815162"/>
                </a:lnTo>
                <a:lnTo>
                  <a:pt x="381609" y="860945"/>
                </a:lnTo>
                <a:lnTo>
                  <a:pt x="381609" y="743775"/>
                </a:lnTo>
                <a:lnTo>
                  <a:pt x="340398" y="697534"/>
                </a:lnTo>
                <a:lnTo>
                  <a:pt x="301523" y="672807"/>
                </a:lnTo>
                <a:lnTo>
                  <a:pt x="257441" y="657047"/>
                </a:lnTo>
                <a:lnTo>
                  <a:pt x="209423" y="651522"/>
                </a:lnTo>
                <a:lnTo>
                  <a:pt x="161404" y="657047"/>
                </a:lnTo>
                <a:lnTo>
                  <a:pt x="117322" y="672807"/>
                </a:lnTo>
                <a:lnTo>
                  <a:pt x="78435" y="697534"/>
                </a:lnTo>
                <a:lnTo>
                  <a:pt x="46012" y="729957"/>
                </a:lnTo>
                <a:lnTo>
                  <a:pt x="21285" y="768845"/>
                </a:lnTo>
                <a:lnTo>
                  <a:pt x="5537" y="812927"/>
                </a:lnTo>
                <a:lnTo>
                  <a:pt x="0" y="860945"/>
                </a:lnTo>
                <a:lnTo>
                  <a:pt x="5537" y="908951"/>
                </a:lnTo>
                <a:lnTo>
                  <a:pt x="21285" y="953033"/>
                </a:lnTo>
                <a:lnTo>
                  <a:pt x="46012" y="991920"/>
                </a:lnTo>
                <a:lnTo>
                  <a:pt x="78435" y="1024356"/>
                </a:lnTo>
                <a:lnTo>
                  <a:pt x="117322" y="1049070"/>
                </a:lnTo>
                <a:lnTo>
                  <a:pt x="161404" y="1064831"/>
                </a:lnTo>
                <a:lnTo>
                  <a:pt x="209423" y="1070356"/>
                </a:lnTo>
                <a:lnTo>
                  <a:pt x="257441" y="1064831"/>
                </a:lnTo>
                <a:lnTo>
                  <a:pt x="301523" y="1049070"/>
                </a:lnTo>
                <a:lnTo>
                  <a:pt x="326593" y="1033132"/>
                </a:lnTo>
                <a:lnTo>
                  <a:pt x="340398" y="1024356"/>
                </a:lnTo>
                <a:lnTo>
                  <a:pt x="372833" y="991920"/>
                </a:lnTo>
                <a:lnTo>
                  <a:pt x="397548" y="953033"/>
                </a:lnTo>
                <a:lnTo>
                  <a:pt x="413308" y="908951"/>
                </a:lnTo>
                <a:lnTo>
                  <a:pt x="418833" y="860945"/>
                </a:lnTo>
                <a:close/>
              </a:path>
              <a:path w="456565" h="1070610">
                <a:moveTo>
                  <a:pt x="456069" y="214071"/>
                </a:moveTo>
                <a:lnTo>
                  <a:pt x="454710" y="207073"/>
                </a:lnTo>
                <a:lnTo>
                  <a:pt x="450621" y="200914"/>
                </a:lnTo>
                <a:lnTo>
                  <a:pt x="445160" y="195453"/>
                </a:lnTo>
                <a:lnTo>
                  <a:pt x="332155" y="82448"/>
                </a:lnTo>
                <a:lnTo>
                  <a:pt x="325996" y="78359"/>
                </a:lnTo>
                <a:lnTo>
                  <a:pt x="318985" y="76987"/>
                </a:lnTo>
                <a:lnTo>
                  <a:pt x="311988" y="78359"/>
                </a:lnTo>
                <a:lnTo>
                  <a:pt x="305828" y="82448"/>
                </a:lnTo>
                <a:lnTo>
                  <a:pt x="301739" y="88607"/>
                </a:lnTo>
                <a:lnTo>
                  <a:pt x="300380" y="95605"/>
                </a:lnTo>
                <a:lnTo>
                  <a:pt x="301739" y="102616"/>
                </a:lnTo>
                <a:lnTo>
                  <a:pt x="305828" y="108775"/>
                </a:lnTo>
                <a:lnTo>
                  <a:pt x="392506" y="195453"/>
                </a:lnTo>
                <a:lnTo>
                  <a:pt x="158229" y="195453"/>
                </a:lnTo>
                <a:lnTo>
                  <a:pt x="150990" y="196926"/>
                </a:lnTo>
                <a:lnTo>
                  <a:pt x="145072" y="200914"/>
                </a:lnTo>
                <a:lnTo>
                  <a:pt x="141084" y="206832"/>
                </a:lnTo>
                <a:lnTo>
                  <a:pt x="139611" y="214071"/>
                </a:lnTo>
                <a:lnTo>
                  <a:pt x="141084" y="221322"/>
                </a:lnTo>
                <a:lnTo>
                  <a:pt x="145072" y="227241"/>
                </a:lnTo>
                <a:lnTo>
                  <a:pt x="150990" y="231228"/>
                </a:lnTo>
                <a:lnTo>
                  <a:pt x="158229" y="232689"/>
                </a:lnTo>
                <a:lnTo>
                  <a:pt x="392506" y="232689"/>
                </a:lnTo>
                <a:lnTo>
                  <a:pt x="305828" y="319379"/>
                </a:lnTo>
                <a:lnTo>
                  <a:pt x="301739" y="325526"/>
                </a:lnTo>
                <a:lnTo>
                  <a:pt x="300380" y="332536"/>
                </a:lnTo>
                <a:lnTo>
                  <a:pt x="301739" y="339547"/>
                </a:lnTo>
                <a:lnTo>
                  <a:pt x="305828" y="345694"/>
                </a:lnTo>
                <a:lnTo>
                  <a:pt x="311988" y="349783"/>
                </a:lnTo>
                <a:lnTo>
                  <a:pt x="318985" y="351155"/>
                </a:lnTo>
                <a:lnTo>
                  <a:pt x="325996" y="349783"/>
                </a:lnTo>
                <a:lnTo>
                  <a:pt x="332155" y="345694"/>
                </a:lnTo>
                <a:lnTo>
                  <a:pt x="445160" y="232689"/>
                </a:lnTo>
                <a:lnTo>
                  <a:pt x="450621" y="227241"/>
                </a:lnTo>
                <a:lnTo>
                  <a:pt x="454710" y="221081"/>
                </a:lnTo>
                <a:lnTo>
                  <a:pt x="456069" y="214071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3762" y="804164"/>
            <a:ext cx="1608772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3762" y="4623943"/>
            <a:ext cx="1608772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77585" y="18696814"/>
            <a:ext cx="572008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93762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0181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782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7870311" cy="201041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46139" y="10647726"/>
            <a:ext cx="10770232" cy="70550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1826" y="8190558"/>
            <a:ext cx="4886413" cy="176841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8832" y="6887516"/>
            <a:ext cx="4308021" cy="83767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754645" y="2087921"/>
            <a:ext cx="2967355" cy="2867660"/>
          </a:xfrm>
          <a:custGeom>
            <a:avLst/>
            <a:gdLst/>
            <a:ahLst/>
            <a:cxnLst/>
            <a:rect l="l" t="t" r="r" b="b"/>
            <a:pathLst>
              <a:path w="2967354" h="2867660">
                <a:moveTo>
                  <a:pt x="2203969" y="0"/>
                </a:moveTo>
                <a:lnTo>
                  <a:pt x="763211" y="0"/>
                </a:lnTo>
                <a:lnTo>
                  <a:pt x="714944" y="1501"/>
                </a:lnTo>
                <a:lnTo>
                  <a:pt x="667475" y="5946"/>
                </a:lnTo>
                <a:lnTo>
                  <a:pt x="620893" y="13245"/>
                </a:lnTo>
                <a:lnTo>
                  <a:pt x="575288" y="23309"/>
                </a:lnTo>
                <a:lnTo>
                  <a:pt x="530749" y="36048"/>
                </a:lnTo>
                <a:lnTo>
                  <a:pt x="487365" y="51372"/>
                </a:lnTo>
                <a:lnTo>
                  <a:pt x="445226" y="69194"/>
                </a:lnTo>
                <a:lnTo>
                  <a:pt x="404421" y="89422"/>
                </a:lnTo>
                <a:lnTo>
                  <a:pt x="365040" y="111968"/>
                </a:lnTo>
                <a:lnTo>
                  <a:pt x="327172" y="136742"/>
                </a:lnTo>
                <a:lnTo>
                  <a:pt x="290906" y="163655"/>
                </a:lnTo>
                <a:lnTo>
                  <a:pt x="256332" y="192617"/>
                </a:lnTo>
                <a:lnTo>
                  <a:pt x="223539" y="223539"/>
                </a:lnTo>
                <a:lnTo>
                  <a:pt x="192617" y="256332"/>
                </a:lnTo>
                <a:lnTo>
                  <a:pt x="163654" y="290906"/>
                </a:lnTo>
                <a:lnTo>
                  <a:pt x="136742" y="327172"/>
                </a:lnTo>
                <a:lnTo>
                  <a:pt x="111967" y="365040"/>
                </a:lnTo>
                <a:lnTo>
                  <a:pt x="89422" y="404422"/>
                </a:lnTo>
                <a:lnTo>
                  <a:pt x="69193" y="445227"/>
                </a:lnTo>
                <a:lnTo>
                  <a:pt x="51372" y="487366"/>
                </a:lnTo>
                <a:lnTo>
                  <a:pt x="36048" y="530750"/>
                </a:lnTo>
                <a:lnTo>
                  <a:pt x="23309" y="575289"/>
                </a:lnTo>
                <a:lnTo>
                  <a:pt x="13245" y="620894"/>
                </a:lnTo>
                <a:lnTo>
                  <a:pt x="5946" y="667476"/>
                </a:lnTo>
                <a:lnTo>
                  <a:pt x="1501" y="714945"/>
                </a:lnTo>
                <a:lnTo>
                  <a:pt x="0" y="763211"/>
                </a:lnTo>
                <a:lnTo>
                  <a:pt x="0" y="2103952"/>
                </a:lnTo>
                <a:lnTo>
                  <a:pt x="1501" y="2152218"/>
                </a:lnTo>
                <a:lnTo>
                  <a:pt x="5946" y="2199687"/>
                </a:lnTo>
                <a:lnTo>
                  <a:pt x="13245" y="2246269"/>
                </a:lnTo>
                <a:lnTo>
                  <a:pt x="23309" y="2291874"/>
                </a:lnTo>
                <a:lnTo>
                  <a:pt x="36048" y="2336413"/>
                </a:lnTo>
                <a:lnTo>
                  <a:pt x="51372" y="2379797"/>
                </a:lnTo>
                <a:lnTo>
                  <a:pt x="69194" y="2421936"/>
                </a:lnTo>
                <a:lnTo>
                  <a:pt x="89422" y="2462741"/>
                </a:lnTo>
                <a:lnTo>
                  <a:pt x="111968" y="2502122"/>
                </a:lnTo>
                <a:lnTo>
                  <a:pt x="136742" y="2539991"/>
                </a:lnTo>
                <a:lnTo>
                  <a:pt x="163655" y="2576257"/>
                </a:lnTo>
                <a:lnTo>
                  <a:pt x="192617" y="2610831"/>
                </a:lnTo>
                <a:lnTo>
                  <a:pt x="223539" y="2643624"/>
                </a:lnTo>
                <a:lnTo>
                  <a:pt x="256332" y="2674546"/>
                </a:lnTo>
                <a:lnTo>
                  <a:pt x="290906" y="2703508"/>
                </a:lnTo>
                <a:lnTo>
                  <a:pt x="327172" y="2730421"/>
                </a:lnTo>
                <a:lnTo>
                  <a:pt x="365040" y="2755195"/>
                </a:lnTo>
                <a:lnTo>
                  <a:pt x="404422" y="2777741"/>
                </a:lnTo>
                <a:lnTo>
                  <a:pt x="445226" y="2797969"/>
                </a:lnTo>
                <a:lnTo>
                  <a:pt x="487366" y="2815790"/>
                </a:lnTo>
                <a:lnTo>
                  <a:pt x="530749" y="2831115"/>
                </a:lnTo>
                <a:lnTo>
                  <a:pt x="575289" y="2843854"/>
                </a:lnTo>
                <a:lnTo>
                  <a:pt x="620894" y="2853917"/>
                </a:lnTo>
                <a:lnTo>
                  <a:pt x="667475" y="2861216"/>
                </a:lnTo>
                <a:lnTo>
                  <a:pt x="714944" y="2865661"/>
                </a:lnTo>
                <a:lnTo>
                  <a:pt x="763211" y="2867163"/>
                </a:lnTo>
                <a:lnTo>
                  <a:pt x="2203969" y="2867163"/>
                </a:lnTo>
                <a:lnTo>
                  <a:pt x="2252236" y="2865661"/>
                </a:lnTo>
                <a:lnTo>
                  <a:pt x="2299705" y="2861216"/>
                </a:lnTo>
                <a:lnTo>
                  <a:pt x="2346286" y="2853917"/>
                </a:lnTo>
                <a:lnTo>
                  <a:pt x="2391892" y="2843854"/>
                </a:lnTo>
                <a:lnTo>
                  <a:pt x="2436431" y="2831115"/>
                </a:lnTo>
                <a:lnTo>
                  <a:pt x="2479815" y="2815790"/>
                </a:lnTo>
                <a:lnTo>
                  <a:pt x="2521954" y="2797969"/>
                </a:lnTo>
                <a:lnTo>
                  <a:pt x="2562758" y="2777741"/>
                </a:lnTo>
                <a:lnTo>
                  <a:pt x="2602140" y="2755195"/>
                </a:lnTo>
                <a:lnTo>
                  <a:pt x="2640008" y="2730421"/>
                </a:lnTo>
                <a:lnTo>
                  <a:pt x="2676274" y="2703508"/>
                </a:lnTo>
                <a:lnTo>
                  <a:pt x="2710848" y="2674546"/>
                </a:lnTo>
                <a:lnTo>
                  <a:pt x="2743641" y="2643623"/>
                </a:lnTo>
                <a:lnTo>
                  <a:pt x="2774563" y="2610830"/>
                </a:lnTo>
                <a:lnTo>
                  <a:pt x="2803525" y="2576256"/>
                </a:lnTo>
                <a:lnTo>
                  <a:pt x="2830438" y="2539990"/>
                </a:lnTo>
                <a:lnTo>
                  <a:pt x="2855212" y="2502122"/>
                </a:lnTo>
                <a:lnTo>
                  <a:pt x="2877758" y="2462741"/>
                </a:lnTo>
                <a:lnTo>
                  <a:pt x="2897986" y="2421936"/>
                </a:lnTo>
                <a:lnTo>
                  <a:pt x="2915807" y="2379797"/>
                </a:lnTo>
                <a:lnTo>
                  <a:pt x="2931132" y="2336413"/>
                </a:lnTo>
                <a:lnTo>
                  <a:pt x="2943871" y="2291874"/>
                </a:lnTo>
                <a:lnTo>
                  <a:pt x="2953935" y="2246268"/>
                </a:lnTo>
                <a:lnTo>
                  <a:pt x="2961234" y="2199687"/>
                </a:lnTo>
                <a:lnTo>
                  <a:pt x="2965679" y="2152218"/>
                </a:lnTo>
                <a:lnTo>
                  <a:pt x="2967180" y="2103951"/>
                </a:lnTo>
                <a:lnTo>
                  <a:pt x="2967180" y="763211"/>
                </a:lnTo>
                <a:lnTo>
                  <a:pt x="2965679" y="714944"/>
                </a:lnTo>
                <a:lnTo>
                  <a:pt x="2961234" y="667475"/>
                </a:lnTo>
                <a:lnTo>
                  <a:pt x="2953935" y="620893"/>
                </a:lnTo>
                <a:lnTo>
                  <a:pt x="2943871" y="575288"/>
                </a:lnTo>
                <a:lnTo>
                  <a:pt x="2931132" y="530749"/>
                </a:lnTo>
                <a:lnTo>
                  <a:pt x="2915807" y="487365"/>
                </a:lnTo>
                <a:lnTo>
                  <a:pt x="2897986" y="445226"/>
                </a:lnTo>
                <a:lnTo>
                  <a:pt x="2877758" y="404421"/>
                </a:lnTo>
                <a:lnTo>
                  <a:pt x="2855212" y="365040"/>
                </a:lnTo>
                <a:lnTo>
                  <a:pt x="2830438" y="327172"/>
                </a:lnTo>
                <a:lnTo>
                  <a:pt x="2803525" y="290906"/>
                </a:lnTo>
                <a:lnTo>
                  <a:pt x="2774563" y="256332"/>
                </a:lnTo>
                <a:lnTo>
                  <a:pt x="2743641" y="223539"/>
                </a:lnTo>
                <a:lnTo>
                  <a:pt x="2710848" y="192617"/>
                </a:lnTo>
                <a:lnTo>
                  <a:pt x="2676274" y="163654"/>
                </a:lnTo>
                <a:lnTo>
                  <a:pt x="2640008" y="136741"/>
                </a:lnTo>
                <a:lnTo>
                  <a:pt x="2602139" y="111967"/>
                </a:lnTo>
                <a:lnTo>
                  <a:pt x="2562758" y="89422"/>
                </a:lnTo>
                <a:lnTo>
                  <a:pt x="2521953" y="69193"/>
                </a:lnTo>
                <a:lnTo>
                  <a:pt x="2479814" y="51372"/>
                </a:lnTo>
                <a:lnTo>
                  <a:pt x="2436430" y="36048"/>
                </a:lnTo>
                <a:lnTo>
                  <a:pt x="2391891" y="23309"/>
                </a:lnTo>
                <a:lnTo>
                  <a:pt x="2346286" y="13245"/>
                </a:lnTo>
                <a:lnTo>
                  <a:pt x="2299704" y="5946"/>
                </a:lnTo>
                <a:lnTo>
                  <a:pt x="2252235" y="1501"/>
                </a:lnTo>
                <a:lnTo>
                  <a:pt x="2203969" y="0"/>
                </a:lnTo>
                <a:close/>
              </a:path>
            </a:pathLst>
          </a:custGeom>
          <a:solidFill>
            <a:srgbClr val="D67C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21287" y="1954565"/>
            <a:ext cx="2867660" cy="2867660"/>
          </a:xfrm>
          <a:custGeom>
            <a:avLst/>
            <a:gdLst/>
            <a:ahLst/>
            <a:cxnLst/>
            <a:rect l="l" t="t" r="r" b="b"/>
            <a:pathLst>
              <a:path w="2867660" h="2867660">
                <a:moveTo>
                  <a:pt x="2103951" y="0"/>
                </a:moveTo>
                <a:lnTo>
                  <a:pt x="763211" y="0"/>
                </a:lnTo>
                <a:lnTo>
                  <a:pt x="714944" y="1501"/>
                </a:lnTo>
                <a:lnTo>
                  <a:pt x="667475" y="5946"/>
                </a:lnTo>
                <a:lnTo>
                  <a:pt x="620893" y="13245"/>
                </a:lnTo>
                <a:lnTo>
                  <a:pt x="575288" y="23309"/>
                </a:lnTo>
                <a:lnTo>
                  <a:pt x="530749" y="36048"/>
                </a:lnTo>
                <a:lnTo>
                  <a:pt x="487365" y="51372"/>
                </a:lnTo>
                <a:lnTo>
                  <a:pt x="445226" y="69194"/>
                </a:lnTo>
                <a:lnTo>
                  <a:pt x="404421" y="89422"/>
                </a:lnTo>
                <a:lnTo>
                  <a:pt x="365040" y="111968"/>
                </a:lnTo>
                <a:lnTo>
                  <a:pt x="327172" y="136742"/>
                </a:lnTo>
                <a:lnTo>
                  <a:pt x="290906" y="163655"/>
                </a:lnTo>
                <a:lnTo>
                  <a:pt x="256332" y="192617"/>
                </a:lnTo>
                <a:lnTo>
                  <a:pt x="223539" y="223539"/>
                </a:lnTo>
                <a:lnTo>
                  <a:pt x="192617" y="256332"/>
                </a:lnTo>
                <a:lnTo>
                  <a:pt x="163654" y="290906"/>
                </a:lnTo>
                <a:lnTo>
                  <a:pt x="136741" y="327172"/>
                </a:lnTo>
                <a:lnTo>
                  <a:pt x="111967" y="365040"/>
                </a:lnTo>
                <a:lnTo>
                  <a:pt x="89422" y="404422"/>
                </a:lnTo>
                <a:lnTo>
                  <a:pt x="69193" y="445227"/>
                </a:lnTo>
                <a:lnTo>
                  <a:pt x="51372" y="487366"/>
                </a:lnTo>
                <a:lnTo>
                  <a:pt x="36048" y="530750"/>
                </a:lnTo>
                <a:lnTo>
                  <a:pt x="23309" y="575289"/>
                </a:lnTo>
                <a:lnTo>
                  <a:pt x="13245" y="620894"/>
                </a:lnTo>
                <a:lnTo>
                  <a:pt x="5946" y="667476"/>
                </a:lnTo>
                <a:lnTo>
                  <a:pt x="1501" y="714945"/>
                </a:lnTo>
                <a:lnTo>
                  <a:pt x="0" y="763211"/>
                </a:lnTo>
                <a:lnTo>
                  <a:pt x="0" y="2103952"/>
                </a:lnTo>
                <a:lnTo>
                  <a:pt x="1501" y="2152218"/>
                </a:lnTo>
                <a:lnTo>
                  <a:pt x="5946" y="2199687"/>
                </a:lnTo>
                <a:lnTo>
                  <a:pt x="13245" y="2246269"/>
                </a:lnTo>
                <a:lnTo>
                  <a:pt x="23309" y="2291874"/>
                </a:lnTo>
                <a:lnTo>
                  <a:pt x="36048" y="2336413"/>
                </a:lnTo>
                <a:lnTo>
                  <a:pt x="51372" y="2379797"/>
                </a:lnTo>
                <a:lnTo>
                  <a:pt x="69194" y="2421936"/>
                </a:lnTo>
                <a:lnTo>
                  <a:pt x="89422" y="2462741"/>
                </a:lnTo>
                <a:lnTo>
                  <a:pt x="111968" y="2502122"/>
                </a:lnTo>
                <a:lnTo>
                  <a:pt x="136742" y="2539991"/>
                </a:lnTo>
                <a:lnTo>
                  <a:pt x="163655" y="2576257"/>
                </a:lnTo>
                <a:lnTo>
                  <a:pt x="192617" y="2610831"/>
                </a:lnTo>
                <a:lnTo>
                  <a:pt x="223539" y="2643624"/>
                </a:lnTo>
                <a:lnTo>
                  <a:pt x="256332" y="2674546"/>
                </a:lnTo>
                <a:lnTo>
                  <a:pt x="290906" y="2703508"/>
                </a:lnTo>
                <a:lnTo>
                  <a:pt x="327172" y="2730421"/>
                </a:lnTo>
                <a:lnTo>
                  <a:pt x="365040" y="2755195"/>
                </a:lnTo>
                <a:lnTo>
                  <a:pt x="404422" y="2777741"/>
                </a:lnTo>
                <a:lnTo>
                  <a:pt x="445227" y="2797969"/>
                </a:lnTo>
                <a:lnTo>
                  <a:pt x="487366" y="2815790"/>
                </a:lnTo>
                <a:lnTo>
                  <a:pt x="530749" y="2831115"/>
                </a:lnTo>
                <a:lnTo>
                  <a:pt x="575289" y="2843854"/>
                </a:lnTo>
                <a:lnTo>
                  <a:pt x="620894" y="2853917"/>
                </a:lnTo>
                <a:lnTo>
                  <a:pt x="667476" y="2861216"/>
                </a:lnTo>
                <a:lnTo>
                  <a:pt x="714945" y="2865661"/>
                </a:lnTo>
                <a:lnTo>
                  <a:pt x="763211" y="2867163"/>
                </a:lnTo>
                <a:lnTo>
                  <a:pt x="2103952" y="2867163"/>
                </a:lnTo>
                <a:lnTo>
                  <a:pt x="2152218" y="2865661"/>
                </a:lnTo>
                <a:lnTo>
                  <a:pt x="2199687" y="2861216"/>
                </a:lnTo>
                <a:lnTo>
                  <a:pt x="2246269" y="2853917"/>
                </a:lnTo>
                <a:lnTo>
                  <a:pt x="2291874" y="2843854"/>
                </a:lnTo>
                <a:lnTo>
                  <a:pt x="2336413" y="2831115"/>
                </a:lnTo>
                <a:lnTo>
                  <a:pt x="2379797" y="2815790"/>
                </a:lnTo>
                <a:lnTo>
                  <a:pt x="2421936" y="2797969"/>
                </a:lnTo>
                <a:lnTo>
                  <a:pt x="2462741" y="2777741"/>
                </a:lnTo>
                <a:lnTo>
                  <a:pt x="2502122" y="2755195"/>
                </a:lnTo>
                <a:lnTo>
                  <a:pt x="2539991" y="2730421"/>
                </a:lnTo>
                <a:lnTo>
                  <a:pt x="2576257" y="2703508"/>
                </a:lnTo>
                <a:lnTo>
                  <a:pt x="2610831" y="2674546"/>
                </a:lnTo>
                <a:lnTo>
                  <a:pt x="2643624" y="2643623"/>
                </a:lnTo>
                <a:lnTo>
                  <a:pt x="2674546" y="2610830"/>
                </a:lnTo>
                <a:lnTo>
                  <a:pt x="2703508" y="2576256"/>
                </a:lnTo>
                <a:lnTo>
                  <a:pt x="2730421" y="2539990"/>
                </a:lnTo>
                <a:lnTo>
                  <a:pt x="2755195" y="2502122"/>
                </a:lnTo>
                <a:lnTo>
                  <a:pt x="2777741" y="2462741"/>
                </a:lnTo>
                <a:lnTo>
                  <a:pt x="2797969" y="2421936"/>
                </a:lnTo>
                <a:lnTo>
                  <a:pt x="2815790" y="2379797"/>
                </a:lnTo>
                <a:lnTo>
                  <a:pt x="2831115" y="2336413"/>
                </a:lnTo>
                <a:lnTo>
                  <a:pt x="2843854" y="2291874"/>
                </a:lnTo>
                <a:lnTo>
                  <a:pt x="2853917" y="2246268"/>
                </a:lnTo>
                <a:lnTo>
                  <a:pt x="2861216" y="2199687"/>
                </a:lnTo>
                <a:lnTo>
                  <a:pt x="2865661" y="2152218"/>
                </a:lnTo>
                <a:lnTo>
                  <a:pt x="2867163" y="2103951"/>
                </a:lnTo>
                <a:lnTo>
                  <a:pt x="2867163" y="763211"/>
                </a:lnTo>
                <a:lnTo>
                  <a:pt x="2865661" y="714944"/>
                </a:lnTo>
                <a:lnTo>
                  <a:pt x="2861216" y="667475"/>
                </a:lnTo>
                <a:lnTo>
                  <a:pt x="2853917" y="620893"/>
                </a:lnTo>
                <a:lnTo>
                  <a:pt x="2843854" y="575288"/>
                </a:lnTo>
                <a:lnTo>
                  <a:pt x="2831115" y="530749"/>
                </a:lnTo>
                <a:lnTo>
                  <a:pt x="2815790" y="487365"/>
                </a:lnTo>
                <a:lnTo>
                  <a:pt x="2797969" y="445226"/>
                </a:lnTo>
                <a:lnTo>
                  <a:pt x="2777741" y="404421"/>
                </a:lnTo>
                <a:lnTo>
                  <a:pt x="2755195" y="365040"/>
                </a:lnTo>
                <a:lnTo>
                  <a:pt x="2730421" y="327172"/>
                </a:lnTo>
                <a:lnTo>
                  <a:pt x="2703508" y="290906"/>
                </a:lnTo>
                <a:lnTo>
                  <a:pt x="2674546" y="256332"/>
                </a:lnTo>
                <a:lnTo>
                  <a:pt x="2643623" y="223539"/>
                </a:lnTo>
                <a:lnTo>
                  <a:pt x="2610830" y="192617"/>
                </a:lnTo>
                <a:lnTo>
                  <a:pt x="2576256" y="163654"/>
                </a:lnTo>
                <a:lnTo>
                  <a:pt x="2539990" y="136741"/>
                </a:lnTo>
                <a:lnTo>
                  <a:pt x="2502122" y="111967"/>
                </a:lnTo>
                <a:lnTo>
                  <a:pt x="2462741" y="89422"/>
                </a:lnTo>
                <a:lnTo>
                  <a:pt x="2421936" y="69193"/>
                </a:lnTo>
                <a:lnTo>
                  <a:pt x="2379797" y="51372"/>
                </a:lnTo>
                <a:lnTo>
                  <a:pt x="2336413" y="36048"/>
                </a:lnTo>
                <a:lnTo>
                  <a:pt x="2291874" y="23309"/>
                </a:lnTo>
                <a:lnTo>
                  <a:pt x="2246268" y="13245"/>
                </a:lnTo>
                <a:lnTo>
                  <a:pt x="2199687" y="5946"/>
                </a:lnTo>
                <a:lnTo>
                  <a:pt x="2152218" y="1501"/>
                </a:lnTo>
                <a:lnTo>
                  <a:pt x="2103951" y="0"/>
                </a:lnTo>
                <a:close/>
              </a:path>
            </a:pathLst>
          </a:custGeom>
          <a:solidFill>
            <a:srgbClr val="050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4645" y="2087921"/>
            <a:ext cx="2593782" cy="259378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3762" y="804164"/>
            <a:ext cx="1608772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3762" y="4623943"/>
            <a:ext cx="1608772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077585" y="18696814"/>
            <a:ext cx="572008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93762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870181" y="18696814"/>
            <a:ext cx="4111307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28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slide" Target="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slide" Target="slide2.xml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10" Type="http://schemas.openxmlformats.org/officeDocument/2006/relationships/slide" Target="slide6.xml"/><Relationship Id="rId4" Type="http://schemas.openxmlformats.org/officeDocument/2006/relationships/image" Target="../media/image10.png"/><Relationship Id="rId9" Type="http://schemas.openxmlformats.org/officeDocument/2006/relationships/slide" Target="slide4.xml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1.png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slide" Target="slide6.xml"/><Relationship Id="rId9" Type="http://schemas.openxmlformats.org/officeDocument/2006/relationships/slide" Target="slide3.xml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55" Type="http://schemas.openxmlformats.org/officeDocument/2006/relationships/image" Target="../media/image73.png"/><Relationship Id="rId63" Type="http://schemas.openxmlformats.org/officeDocument/2006/relationships/image" Target="../media/image7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41" Type="http://schemas.openxmlformats.org/officeDocument/2006/relationships/image" Target="../media/image59.png"/><Relationship Id="rId54" Type="http://schemas.openxmlformats.org/officeDocument/2006/relationships/image" Target="../media/image72.png"/><Relationship Id="rId62" Type="http://schemas.openxmlformats.org/officeDocument/2006/relationships/slide" Target="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jpg"/><Relationship Id="rId37" Type="http://schemas.openxmlformats.org/officeDocument/2006/relationships/image" Target="../media/image55.png"/><Relationship Id="rId40" Type="http://schemas.openxmlformats.org/officeDocument/2006/relationships/image" Target="../media/image58.jp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8" Type="http://schemas.openxmlformats.org/officeDocument/2006/relationships/image" Target="../media/image76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57" Type="http://schemas.openxmlformats.org/officeDocument/2006/relationships/image" Target="../media/image75.png"/><Relationship Id="rId61" Type="http://schemas.openxmlformats.org/officeDocument/2006/relationships/slide" Target="slide2.xml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60" Type="http://schemas.openxmlformats.org/officeDocument/2006/relationships/image" Target="../media/image78.png"/><Relationship Id="rId65" Type="http://schemas.openxmlformats.org/officeDocument/2006/relationships/image" Target="../media/image80.png"/><Relationship Id="rId4" Type="http://schemas.openxmlformats.org/officeDocument/2006/relationships/slide" Target="slide6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jpg"/><Relationship Id="rId43" Type="http://schemas.openxmlformats.org/officeDocument/2006/relationships/image" Target="../media/image61.png"/><Relationship Id="rId48" Type="http://schemas.openxmlformats.org/officeDocument/2006/relationships/image" Target="../media/image66.jpg"/><Relationship Id="rId56" Type="http://schemas.openxmlformats.org/officeDocument/2006/relationships/image" Target="../media/image74.png"/><Relationship Id="rId64" Type="http://schemas.openxmlformats.org/officeDocument/2006/relationships/image" Target="../media/image17.png"/><Relationship Id="rId8" Type="http://schemas.openxmlformats.org/officeDocument/2006/relationships/slide" Target="slide9.xml"/><Relationship Id="rId51" Type="http://schemas.openxmlformats.org/officeDocument/2006/relationships/image" Target="../media/image69.jpg"/><Relationship Id="rId3" Type="http://schemas.openxmlformats.org/officeDocument/2006/relationships/slide" Target="slide4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jpg"/><Relationship Id="rId46" Type="http://schemas.openxmlformats.org/officeDocument/2006/relationships/image" Target="../media/image64.png"/><Relationship Id="rId5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9.xml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slide" Target="slide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11" Type="http://schemas.openxmlformats.org/officeDocument/2006/relationships/image" Target="../media/image2.png"/><Relationship Id="rId5" Type="http://schemas.openxmlformats.org/officeDocument/2006/relationships/slide" Target="slide5.xml"/><Relationship Id="rId15" Type="http://schemas.openxmlformats.org/officeDocument/2006/relationships/image" Target="../media/image79.png"/><Relationship Id="rId10" Type="http://schemas.openxmlformats.org/officeDocument/2006/relationships/slide" Target="slide2.xml"/><Relationship Id="rId4" Type="http://schemas.openxmlformats.org/officeDocument/2006/relationships/image" Target="../media/image83.png"/><Relationship Id="rId9" Type="http://schemas.openxmlformats.org/officeDocument/2006/relationships/image" Target="../media/image3.png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81.png"/><Relationship Id="rId3" Type="http://schemas.openxmlformats.org/officeDocument/2006/relationships/image" Target="../media/image82.png"/><Relationship Id="rId7" Type="http://schemas.openxmlformats.org/officeDocument/2006/relationships/image" Target="../media/image79.png"/><Relationship Id="rId12" Type="http://schemas.openxmlformats.org/officeDocument/2006/relationships/slide" Target="slide6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openxmlformats.org/officeDocument/2006/relationships/image" Target="../media/image2.png"/><Relationship Id="rId5" Type="http://schemas.openxmlformats.org/officeDocument/2006/relationships/slide" Target="slide4.xml"/><Relationship Id="rId15" Type="http://schemas.openxmlformats.org/officeDocument/2006/relationships/slide" Target="slide8.xml"/><Relationship Id="rId10" Type="http://schemas.openxmlformats.org/officeDocument/2006/relationships/slide" Target="slide2.xml"/><Relationship Id="rId4" Type="http://schemas.openxmlformats.org/officeDocument/2006/relationships/image" Target="../media/image83.png"/><Relationship Id="rId9" Type="http://schemas.openxmlformats.org/officeDocument/2006/relationships/image" Target="../media/image3.png"/><Relationship Id="rId1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8.xml"/><Relationship Id="rId3" Type="http://schemas.openxmlformats.org/officeDocument/2006/relationships/slide" Target="slide4.xml"/><Relationship Id="rId7" Type="http://schemas.openxmlformats.org/officeDocument/2006/relationships/image" Target="../media/image3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1.xml"/><Relationship Id="rId11" Type="http://schemas.openxmlformats.org/officeDocument/2006/relationships/slide" Target="slide7.xml"/><Relationship Id="rId5" Type="http://schemas.openxmlformats.org/officeDocument/2006/relationships/image" Target="../media/image2.png"/><Relationship Id="rId10" Type="http://schemas.openxmlformats.org/officeDocument/2006/relationships/image" Target="../media/image89.png"/><Relationship Id="rId4" Type="http://schemas.openxmlformats.org/officeDocument/2006/relationships/slide" Target="slide2.xml"/><Relationship Id="rId9" Type="http://schemas.openxmlformats.org/officeDocument/2006/relationships/image" Target="../media/image88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79.png"/><Relationship Id="rId3" Type="http://schemas.openxmlformats.org/officeDocument/2006/relationships/slide" Target="slide2.xml"/><Relationship Id="rId7" Type="http://schemas.openxmlformats.org/officeDocument/2006/relationships/slide" Target="slide9.xml"/><Relationship Id="rId12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92.png"/><Relationship Id="rId5" Type="http://schemas.openxmlformats.org/officeDocument/2006/relationships/slide" Target="slide1.xml"/><Relationship Id="rId10" Type="http://schemas.openxmlformats.org/officeDocument/2006/relationships/slide" Target="slide6.xml"/><Relationship Id="rId4" Type="http://schemas.openxmlformats.org/officeDocument/2006/relationships/image" Target="../media/image2.png"/><Relationship Id="rId9" Type="http://schemas.openxmlformats.org/officeDocument/2006/relationships/image" Target="../media/image91.png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6.xml"/><Relationship Id="rId7" Type="http://schemas.openxmlformats.org/officeDocument/2006/relationships/image" Target="../media/image1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.xml"/><Relationship Id="rId5" Type="http://schemas.openxmlformats.org/officeDocument/2006/relationships/image" Target="../media/image2.png"/><Relationship Id="rId10" Type="http://schemas.openxmlformats.org/officeDocument/2006/relationships/image" Target="../media/image79.png"/><Relationship Id="rId4" Type="http://schemas.openxmlformats.org/officeDocument/2006/relationships/slide" Target="slide2.xml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.xml"/><Relationship Id="rId7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10" Type="http://schemas.openxmlformats.org/officeDocument/2006/relationships/slide" Target="slide8.xml"/><Relationship Id="rId4" Type="http://schemas.openxmlformats.org/officeDocument/2006/relationships/image" Target="../media/image9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60" y="0"/>
            <a:ext cx="17891760" cy="20104100"/>
            <a:chOff x="-3901" y="0"/>
            <a:chExt cx="17891760" cy="2010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01" y="0"/>
              <a:ext cx="17891760" cy="20104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6139" y="10647726"/>
              <a:ext cx="10770232" cy="70550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826" y="8190558"/>
              <a:ext cx="4886413" cy="17684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833" y="6887515"/>
              <a:ext cx="4308021" cy="8376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54640" y="2087921"/>
              <a:ext cx="2967355" cy="2867660"/>
            </a:xfrm>
            <a:custGeom>
              <a:avLst/>
              <a:gdLst/>
              <a:ahLst/>
              <a:cxnLst/>
              <a:rect l="l" t="t" r="r" b="b"/>
              <a:pathLst>
                <a:path w="2967354" h="2867660">
                  <a:moveTo>
                    <a:pt x="2203969" y="0"/>
                  </a:moveTo>
                  <a:lnTo>
                    <a:pt x="763211" y="0"/>
                  </a:lnTo>
                  <a:lnTo>
                    <a:pt x="714944" y="1501"/>
                  </a:lnTo>
                  <a:lnTo>
                    <a:pt x="667475" y="5946"/>
                  </a:lnTo>
                  <a:lnTo>
                    <a:pt x="620893" y="13245"/>
                  </a:lnTo>
                  <a:lnTo>
                    <a:pt x="575288" y="23309"/>
                  </a:lnTo>
                  <a:lnTo>
                    <a:pt x="530749" y="36048"/>
                  </a:lnTo>
                  <a:lnTo>
                    <a:pt x="487365" y="51372"/>
                  </a:lnTo>
                  <a:lnTo>
                    <a:pt x="445226" y="69194"/>
                  </a:lnTo>
                  <a:lnTo>
                    <a:pt x="404421" y="89422"/>
                  </a:lnTo>
                  <a:lnTo>
                    <a:pt x="365040" y="111968"/>
                  </a:lnTo>
                  <a:lnTo>
                    <a:pt x="327172" y="136742"/>
                  </a:lnTo>
                  <a:lnTo>
                    <a:pt x="290906" y="163655"/>
                  </a:lnTo>
                  <a:lnTo>
                    <a:pt x="256332" y="192617"/>
                  </a:lnTo>
                  <a:lnTo>
                    <a:pt x="223539" y="223539"/>
                  </a:lnTo>
                  <a:lnTo>
                    <a:pt x="192617" y="256332"/>
                  </a:lnTo>
                  <a:lnTo>
                    <a:pt x="163654" y="290906"/>
                  </a:lnTo>
                  <a:lnTo>
                    <a:pt x="136742" y="327172"/>
                  </a:lnTo>
                  <a:lnTo>
                    <a:pt x="111967" y="365040"/>
                  </a:lnTo>
                  <a:lnTo>
                    <a:pt x="89422" y="404422"/>
                  </a:lnTo>
                  <a:lnTo>
                    <a:pt x="69193" y="445227"/>
                  </a:lnTo>
                  <a:lnTo>
                    <a:pt x="51372" y="487366"/>
                  </a:lnTo>
                  <a:lnTo>
                    <a:pt x="36048" y="530750"/>
                  </a:lnTo>
                  <a:lnTo>
                    <a:pt x="23309" y="575289"/>
                  </a:lnTo>
                  <a:lnTo>
                    <a:pt x="13245" y="620894"/>
                  </a:lnTo>
                  <a:lnTo>
                    <a:pt x="5946" y="667476"/>
                  </a:lnTo>
                  <a:lnTo>
                    <a:pt x="1501" y="714945"/>
                  </a:lnTo>
                  <a:lnTo>
                    <a:pt x="0" y="763211"/>
                  </a:lnTo>
                  <a:lnTo>
                    <a:pt x="0" y="2103952"/>
                  </a:lnTo>
                  <a:lnTo>
                    <a:pt x="1501" y="2152218"/>
                  </a:lnTo>
                  <a:lnTo>
                    <a:pt x="5946" y="2199687"/>
                  </a:lnTo>
                  <a:lnTo>
                    <a:pt x="13245" y="2246269"/>
                  </a:lnTo>
                  <a:lnTo>
                    <a:pt x="23309" y="2291874"/>
                  </a:lnTo>
                  <a:lnTo>
                    <a:pt x="36048" y="2336413"/>
                  </a:lnTo>
                  <a:lnTo>
                    <a:pt x="51372" y="2379797"/>
                  </a:lnTo>
                  <a:lnTo>
                    <a:pt x="69194" y="2421936"/>
                  </a:lnTo>
                  <a:lnTo>
                    <a:pt x="89422" y="2462741"/>
                  </a:lnTo>
                  <a:lnTo>
                    <a:pt x="111968" y="2502122"/>
                  </a:lnTo>
                  <a:lnTo>
                    <a:pt x="136742" y="2539991"/>
                  </a:lnTo>
                  <a:lnTo>
                    <a:pt x="163655" y="2576257"/>
                  </a:lnTo>
                  <a:lnTo>
                    <a:pt x="192617" y="2610831"/>
                  </a:lnTo>
                  <a:lnTo>
                    <a:pt x="223539" y="2643624"/>
                  </a:lnTo>
                  <a:lnTo>
                    <a:pt x="256332" y="2674546"/>
                  </a:lnTo>
                  <a:lnTo>
                    <a:pt x="290906" y="2703508"/>
                  </a:lnTo>
                  <a:lnTo>
                    <a:pt x="327172" y="2730421"/>
                  </a:lnTo>
                  <a:lnTo>
                    <a:pt x="365040" y="2755195"/>
                  </a:lnTo>
                  <a:lnTo>
                    <a:pt x="404422" y="2777741"/>
                  </a:lnTo>
                  <a:lnTo>
                    <a:pt x="445226" y="2797969"/>
                  </a:lnTo>
                  <a:lnTo>
                    <a:pt x="487366" y="2815790"/>
                  </a:lnTo>
                  <a:lnTo>
                    <a:pt x="530749" y="2831115"/>
                  </a:lnTo>
                  <a:lnTo>
                    <a:pt x="575289" y="2843854"/>
                  </a:lnTo>
                  <a:lnTo>
                    <a:pt x="620894" y="2853917"/>
                  </a:lnTo>
                  <a:lnTo>
                    <a:pt x="667475" y="2861216"/>
                  </a:lnTo>
                  <a:lnTo>
                    <a:pt x="714944" y="2865661"/>
                  </a:lnTo>
                  <a:lnTo>
                    <a:pt x="763211" y="2867163"/>
                  </a:lnTo>
                  <a:lnTo>
                    <a:pt x="2203969" y="2867163"/>
                  </a:lnTo>
                  <a:lnTo>
                    <a:pt x="2252236" y="2865661"/>
                  </a:lnTo>
                  <a:lnTo>
                    <a:pt x="2299705" y="2861216"/>
                  </a:lnTo>
                  <a:lnTo>
                    <a:pt x="2346286" y="2853917"/>
                  </a:lnTo>
                  <a:lnTo>
                    <a:pt x="2391892" y="2843854"/>
                  </a:lnTo>
                  <a:lnTo>
                    <a:pt x="2436431" y="2831115"/>
                  </a:lnTo>
                  <a:lnTo>
                    <a:pt x="2479815" y="2815790"/>
                  </a:lnTo>
                  <a:lnTo>
                    <a:pt x="2521954" y="2797969"/>
                  </a:lnTo>
                  <a:lnTo>
                    <a:pt x="2562758" y="2777741"/>
                  </a:lnTo>
                  <a:lnTo>
                    <a:pt x="2602140" y="2755195"/>
                  </a:lnTo>
                  <a:lnTo>
                    <a:pt x="2640008" y="2730421"/>
                  </a:lnTo>
                  <a:lnTo>
                    <a:pt x="2676274" y="2703508"/>
                  </a:lnTo>
                  <a:lnTo>
                    <a:pt x="2710848" y="2674546"/>
                  </a:lnTo>
                  <a:lnTo>
                    <a:pt x="2743641" y="2643623"/>
                  </a:lnTo>
                  <a:lnTo>
                    <a:pt x="2774563" y="2610830"/>
                  </a:lnTo>
                  <a:lnTo>
                    <a:pt x="2803525" y="2576256"/>
                  </a:lnTo>
                  <a:lnTo>
                    <a:pt x="2830438" y="2539990"/>
                  </a:lnTo>
                  <a:lnTo>
                    <a:pt x="2855212" y="2502122"/>
                  </a:lnTo>
                  <a:lnTo>
                    <a:pt x="2877758" y="2462741"/>
                  </a:lnTo>
                  <a:lnTo>
                    <a:pt x="2897986" y="2421936"/>
                  </a:lnTo>
                  <a:lnTo>
                    <a:pt x="2915807" y="2379797"/>
                  </a:lnTo>
                  <a:lnTo>
                    <a:pt x="2931132" y="2336413"/>
                  </a:lnTo>
                  <a:lnTo>
                    <a:pt x="2943871" y="2291874"/>
                  </a:lnTo>
                  <a:lnTo>
                    <a:pt x="2953935" y="2246268"/>
                  </a:lnTo>
                  <a:lnTo>
                    <a:pt x="2961234" y="2199687"/>
                  </a:lnTo>
                  <a:lnTo>
                    <a:pt x="2965679" y="2152218"/>
                  </a:lnTo>
                  <a:lnTo>
                    <a:pt x="2967180" y="2103951"/>
                  </a:lnTo>
                  <a:lnTo>
                    <a:pt x="2967180" y="763211"/>
                  </a:lnTo>
                  <a:lnTo>
                    <a:pt x="2965679" y="714944"/>
                  </a:lnTo>
                  <a:lnTo>
                    <a:pt x="2961234" y="667475"/>
                  </a:lnTo>
                  <a:lnTo>
                    <a:pt x="2953935" y="620893"/>
                  </a:lnTo>
                  <a:lnTo>
                    <a:pt x="2943871" y="575288"/>
                  </a:lnTo>
                  <a:lnTo>
                    <a:pt x="2931132" y="530749"/>
                  </a:lnTo>
                  <a:lnTo>
                    <a:pt x="2915807" y="487365"/>
                  </a:lnTo>
                  <a:lnTo>
                    <a:pt x="2897986" y="445226"/>
                  </a:lnTo>
                  <a:lnTo>
                    <a:pt x="2877758" y="404421"/>
                  </a:lnTo>
                  <a:lnTo>
                    <a:pt x="2855212" y="365040"/>
                  </a:lnTo>
                  <a:lnTo>
                    <a:pt x="2830438" y="327172"/>
                  </a:lnTo>
                  <a:lnTo>
                    <a:pt x="2803525" y="290906"/>
                  </a:lnTo>
                  <a:lnTo>
                    <a:pt x="2774563" y="256332"/>
                  </a:lnTo>
                  <a:lnTo>
                    <a:pt x="2743641" y="223539"/>
                  </a:lnTo>
                  <a:lnTo>
                    <a:pt x="2710848" y="192617"/>
                  </a:lnTo>
                  <a:lnTo>
                    <a:pt x="2676274" y="163654"/>
                  </a:lnTo>
                  <a:lnTo>
                    <a:pt x="2640008" y="136741"/>
                  </a:lnTo>
                  <a:lnTo>
                    <a:pt x="2602139" y="111967"/>
                  </a:lnTo>
                  <a:lnTo>
                    <a:pt x="2562758" y="89422"/>
                  </a:lnTo>
                  <a:lnTo>
                    <a:pt x="2521953" y="69193"/>
                  </a:lnTo>
                  <a:lnTo>
                    <a:pt x="2479814" y="51372"/>
                  </a:lnTo>
                  <a:lnTo>
                    <a:pt x="2436430" y="36048"/>
                  </a:lnTo>
                  <a:lnTo>
                    <a:pt x="2391891" y="23309"/>
                  </a:lnTo>
                  <a:lnTo>
                    <a:pt x="2346286" y="13245"/>
                  </a:lnTo>
                  <a:lnTo>
                    <a:pt x="2299704" y="5946"/>
                  </a:lnTo>
                  <a:lnTo>
                    <a:pt x="2252235" y="1501"/>
                  </a:lnTo>
                  <a:lnTo>
                    <a:pt x="2203969" y="0"/>
                  </a:lnTo>
                  <a:close/>
                </a:path>
              </a:pathLst>
            </a:custGeom>
            <a:solidFill>
              <a:srgbClr val="D67C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1284" y="1954565"/>
              <a:ext cx="2867660" cy="2867660"/>
            </a:xfrm>
            <a:custGeom>
              <a:avLst/>
              <a:gdLst/>
              <a:ahLst/>
              <a:cxnLst/>
              <a:rect l="l" t="t" r="r" b="b"/>
              <a:pathLst>
                <a:path w="2867660" h="2867660">
                  <a:moveTo>
                    <a:pt x="2103951" y="0"/>
                  </a:moveTo>
                  <a:lnTo>
                    <a:pt x="763211" y="0"/>
                  </a:lnTo>
                  <a:lnTo>
                    <a:pt x="714944" y="1501"/>
                  </a:lnTo>
                  <a:lnTo>
                    <a:pt x="667475" y="5946"/>
                  </a:lnTo>
                  <a:lnTo>
                    <a:pt x="620893" y="13245"/>
                  </a:lnTo>
                  <a:lnTo>
                    <a:pt x="575288" y="23309"/>
                  </a:lnTo>
                  <a:lnTo>
                    <a:pt x="530749" y="36048"/>
                  </a:lnTo>
                  <a:lnTo>
                    <a:pt x="487365" y="51372"/>
                  </a:lnTo>
                  <a:lnTo>
                    <a:pt x="445226" y="69194"/>
                  </a:lnTo>
                  <a:lnTo>
                    <a:pt x="404421" y="89422"/>
                  </a:lnTo>
                  <a:lnTo>
                    <a:pt x="365040" y="111968"/>
                  </a:lnTo>
                  <a:lnTo>
                    <a:pt x="327172" y="136742"/>
                  </a:lnTo>
                  <a:lnTo>
                    <a:pt x="290906" y="163655"/>
                  </a:lnTo>
                  <a:lnTo>
                    <a:pt x="256332" y="192617"/>
                  </a:lnTo>
                  <a:lnTo>
                    <a:pt x="223539" y="223539"/>
                  </a:lnTo>
                  <a:lnTo>
                    <a:pt x="192617" y="256332"/>
                  </a:lnTo>
                  <a:lnTo>
                    <a:pt x="163654" y="290906"/>
                  </a:lnTo>
                  <a:lnTo>
                    <a:pt x="136741" y="327172"/>
                  </a:lnTo>
                  <a:lnTo>
                    <a:pt x="111967" y="365040"/>
                  </a:lnTo>
                  <a:lnTo>
                    <a:pt x="89422" y="404422"/>
                  </a:lnTo>
                  <a:lnTo>
                    <a:pt x="69193" y="445227"/>
                  </a:lnTo>
                  <a:lnTo>
                    <a:pt x="51372" y="487366"/>
                  </a:lnTo>
                  <a:lnTo>
                    <a:pt x="36048" y="530750"/>
                  </a:lnTo>
                  <a:lnTo>
                    <a:pt x="23309" y="575289"/>
                  </a:lnTo>
                  <a:lnTo>
                    <a:pt x="13245" y="620894"/>
                  </a:lnTo>
                  <a:lnTo>
                    <a:pt x="5946" y="667476"/>
                  </a:lnTo>
                  <a:lnTo>
                    <a:pt x="1501" y="714945"/>
                  </a:lnTo>
                  <a:lnTo>
                    <a:pt x="0" y="763211"/>
                  </a:lnTo>
                  <a:lnTo>
                    <a:pt x="0" y="2103952"/>
                  </a:lnTo>
                  <a:lnTo>
                    <a:pt x="1501" y="2152218"/>
                  </a:lnTo>
                  <a:lnTo>
                    <a:pt x="5946" y="2199687"/>
                  </a:lnTo>
                  <a:lnTo>
                    <a:pt x="13245" y="2246269"/>
                  </a:lnTo>
                  <a:lnTo>
                    <a:pt x="23309" y="2291874"/>
                  </a:lnTo>
                  <a:lnTo>
                    <a:pt x="36048" y="2336413"/>
                  </a:lnTo>
                  <a:lnTo>
                    <a:pt x="51372" y="2379797"/>
                  </a:lnTo>
                  <a:lnTo>
                    <a:pt x="69194" y="2421936"/>
                  </a:lnTo>
                  <a:lnTo>
                    <a:pt x="89422" y="2462741"/>
                  </a:lnTo>
                  <a:lnTo>
                    <a:pt x="111968" y="2502122"/>
                  </a:lnTo>
                  <a:lnTo>
                    <a:pt x="136742" y="2539991"/>
                  </a:lnTo>
                  <a:lnTo>
                    <a:pt x="163655" y="2576257"/>
                  </a:lnTo>
                  <a:lnTo>
                    <a:pt x="192617" y="2610831"/>
                  </a:lnTo>
                  <a:lnTo>
                    <a:pt x="223539" y="2643624"/>
                  </a:lnTo>
                  <a:lnTo>
                    <a:pt x="256332" y="2674546"/>
                  </a:lnTo>
                  <a:lnTo>
                    <a:pt x="290906" y="2703508"/>
                  </a:lnTo>
                  <a:lnTo>
                    <a:pt x="327172" y="2730421"/>
                  </a:lnTo>
                  <a:lnTo>
                    <a:pt x="365040" y="2755195"/>
                  </a:lnTo>
                  <a:lnTo>
                    <a:pt x="404422" y="2777741"/>
                  </a:lnTo>
                  <a:lnTo>
                    <a:pt x="445227" y="2797969"/>
                  </a:lnTo>
                  <a:lnTo>
                    <a:pt x="487366" y="2815790"/>
                  </a:lnTo>
                  <a:lnTo>
                    <a:pt x="530749" y="2831115"/>
                  </a:lnTo>
                  <a:lnTo>
                    <a:pt x="575289" y="2843854"/>
                  </a:lnTo>
                  <a:lnTo>
                    <a:pt x="620894" y="2853917"/>
                  </a:lnTo>
                  <a:lnTo>
                    <a:pt x="667476" y="2861216"/>
                  </a:lnTo>
                  <a:lnTo>
                    <a:pt x="714945" y="2865661"/>
                  </a:lnTo>
                  <a:lnTo>
                    <a:pt x="763211" y="2867163"/>
                  </a:lnTo>
                  <a:lnTo>
                    <a:pt x="2103952" y="2867163"/>
                  </a:lnTo>
                  <a:lnTo>
                    <a:pt x="2152218" y="2865661"/>
                  </a:lnTo>
                  <a:lnTo>
                    <a:pt x="2199687" y="2861216"/>
                  </a:lnTo>
                  <a:lnTo>
                    <a:pt x="2246269" y="2853917"/>
                  </a:lnTo>
                  <a:lnTo>
                    <a:pt x="2291874" y="2843854"/>
                  </a:lnTo>
                  <a:lnTo>
                    <a:pt x="2336413" y="2831115"/>
                  </a:lnTo>
                  <a:lnTo>
                    <a:pt x="2379797" y="2815790"/>
                  </a:lnTo>
                  <a:lnTo>
                    <a:pt x="2421936" y="2797969"/>
                  </a:lnTo>
                  <a:lnTo>
                    <a:pt x="2462741" y="2777741"/>
                  </a:lnTo>
                  <a:lnTo>
                    <a:pt x="2502122" y="2755195"/>
                  </a:lnTo>
                  <a:lnTo>
                    <a:pt x="2539991" y="2730421"/>
                  </a:lnTo>
                  <a:lnTo>
                    <a:pt x="2576257" y="2703508"/>
                  </a:lnTo>
                  <a:lnTo>
                    <a:pt x="2610831" y="2674546"/>
                  </a:lnTo>
                  <a:lnTo>
                    <a:pt x="2643624" y="2643623"/>
                  </a:lnTo>
                  <a:lnTo>
                    <a:pt x="2674546" y="2610830"/>
                  </a:lnTo>
                  <a:lnTo>
                    <a:pt x="2703508" y="2576256"/>
                  </a:lnTo>
                  <a:lnTo>
                    <a:pt x="2730421" y="2539990"/>
                  </a:lnTo>
                  <a:lnTo>
                    <a:pt x="2755195" y="2502122"/>
                  </a:lnTo>
                  <a:lnTo>
                    <a:pt x="2777741" y="2462741"/>
                  </a:lnTo>
                  <a:lnTo>
                    <a:pt x="2797969" y="2421936"/>
                  </a:lnTo>
                  <a:lnTo>
                    <a:pt x="2815790" y="2379797"/>
                  </a:lnTo>
                  <a:lnTo>
                    <a:pt x="2831115" y="2336413"/>
                  </a:lnTo>
                  <a:lnTo>
                    <a:pt x="2843854" y="2291874"/>
                  </a:lnTo>
                  <a:lnTo>
                    <a:pt x="2853917" y="2246268"/>
                  </a:lnTo>
                  <a:lnTo>
                    <a:pt x="2861216" y="2199687"/>
                  </a:lnTo>
                  <a:lnTo>
                    <a:pt x="2865661" y="2152218"/>
                  </a:lnTo>
                  <a:lnTo>
                    <a:pt x="2867163" y="2103951"/>
                  </a:lnTo>
                  <a:lnTo>
                    <a:pt x="2867163" y="763211"/>
                  </a:lnTo>
                  <a:lnTo>
                    <a:pt x="2865661" y="714944"/>
                  </a:lnTo>
                  <a:lnTo>
                    <a:pt x="2861216" y="667475"/>
                  </a:lnTo>
                  <a:lnTo>
                    <a:pt x="2853917" y="620893"/>
                  </a:lnTo>
                  <a:lnTo>
                    <a:pt x="2843854" y="575288"/>
                  </a:lnTo>
                  <a:lnTo>
                    <a:pt x="2831115" y="530749"/>
                  </a:lnTo>
                  <a:lnTo>
                    <a:pt x="2815790" y="487365"/>
                  </a:lnTo>
                  <a:lnTo>
                    <a:pt x="2797969" y="445226"/>
                  </a:lnTo>
                  <a:lnTo>
                    <a:pt x="2777741" y="404421"/>
                  </a:lnTo>
                  <a:lnTo>
                    <a:pt x="2755195" y="365040"/>
                  </a:lnTo>
                  <a:lnTo>
                    <a:pt x="2730421" y="327172"/>
                  </a:lnTo>
                  <a:lnTo>
                    <a:pt x="2703508" y="290906"/>
                  </a:lnTo>
                  <a:lnTo>
                    <a:pt x="2674546" y="256332"/>
                  </a:lnTo>
                  <a:lnTo>
                    <a:pt x="2643623" y="223539"/>
                  </a:lnTo>
                  <a:lnTo>
                    <a:pt x="2610830" y="192617"/>
                  </a:lnTo>
                  <a:lnTo>
                    <a:pt x="2576256" y="163654"/>
                  </a:lnTo>
                  <a:lnTo>
                    <a:pt x="2539990" y="136741"/>
                  </a:lnTo>
                  <a:lnTo>
                    <a:pt x="2502122" y="111967"/>
                  </a:lnTo>
                  <a:lnTo>
                    <a:pt x="2462741" y="89422"/>
                  </a:lnTo>
                  <a:lnTo>
                    <a:pt x="2421936" y="69193"/>
                  </a:lnTo>
                  <a:lnTo>
                    <a:pt x="2379797" y="51372"/>
                  </a:lnTo>
                  <a:lnTo>
                    <a:pt x="2336413" y="36048"/>
                  </a:lnTo>
                  <a:lnTo>
                    <a:pt x="2291874" y="23309"/>
                  </a:lnTo>
                  <a:lnTo>
                    <a:pt x="2246268" y="13245"/>
                  </a:lnTo>
                  <a:lnTo>
                    <a:pt x="2199687" y="5946"/>
                  </a:lnTo>
                  <a:lnTo>
                    <a:pt x="2152218" y="1501"/>
                  </a:lnTo>
                  <a:lnTo>
                    <a:pt x="2103951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4640" y="2087921"/>
              <a:ext cx="2593782" cy="25937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035" y="5184698"/>
              <a:ext cx="4243343" cy="11818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3695" y="1954564"/>
              <a:ext cx="10770232" cy="70550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510" y="651521"/>
              <a:ext cx="2587625" cy="556260"/>
            </a:xfrm>
            <a:custGeom>
              <a:avLst/>
              <a:gdLst/>
              <a:ahLst/>
              <a:cxnLst/>
              <a:rect l="l" t="t" r="r" b="b"/>
              <a:pathLst>
                <a:path w="2587625" h="556260">
                  <a:moveTo>
                    <a:pt x="600062" y="108686"/>
                  </a:moveTo>
                  <a:lnTo>
                    <a:pt x="579323" y="108686"/>
                  </a:lnTo>
                  <a:lnTo>
                    <a:pt x="579323" y="217360"/>
                  </a:lnTo>
                  <a:lnTo>
                    <a:pt x="309130" y="429514"/>
                  </a:lnTo>
                  <a:lnTo>
                    <a:pt x="309130" y="338734"/>
                  </a:lnTo>
                  <a:lnTo>
                    <a:pt x="20751" y="338734"/>
                  </a:lnTo>
                  <a:lnTo>
                    <a:pt x="290944" y="126580"/>
                  </a:lnTo>
                  <a:lnTo>
                    <a:pt x="290944" y="217360"/>
                  </a:lnTo>
                  <a:lnTo>
                    <a:pt x="579323" y="217360"/>
                  </a:lnTo>
                  <a:lnTo>
                    <a:pt x="579323" y="108686"/>
                  </a:lnTo>
                  <a:lnTo>
                    <a:pt x="309130" y="108686"/>
                  </a:lnTo>
                  <a:lnTo>
                    <a:pt x="309130" y="0"/>
                  </a:lnTo>
                  <a:lnTo>
                    <a:pt x="0" y="230047"/>
                  </a:lnTo>
                  <a:lnTo>
                    <a:pt x="0" y="447421"/>
                  </a:lnTo>
                  <a:lnTo>
                    <a:pt x="290944" y="447421"/>
                  </a:lnTo>
                  <a:lnTo>
                    <a:pt x="290944" y="556094"/>
                  </a:lnTo>
                  <a:lnTo>
                    <a:pt x="461035" y="429514"/>
                  </a:lnTo>
                  <a:lnTo>
                    <a:pt x="600062" y="326059"/>
                  </a:lnTo>
                  <a:lnTo>
                    <a:pt x="600062" y="126580"/>
                  </a:lnTo>
                  <a:lnTo>
                    <a:pt x="600062" y="108686"/>
                  </a:lnTo>
                  <a:close/>
                </a:path>
                <a:path w="2587625" h="556260">
                  <a:moveTo>
                    <a:pt x="1125308" y="107645"/>
                  </a:moveTo>
                  <a:lnTo>
                    <a:pt x="900849" y="107645"/>
                  </a:lnTo>
                  <a:lnTo>
                    <a:pt x="900849" y="321995"/>
                  </a:lnTo>
                  <a:lnTo>
                    <a:pt x="894575" y="352653"/>
                  </a:lnTo>
                  <a:lnTo>
                    <a:pt x="877633" y="377278"/>
                  </a:lnTo>
                  <a:lnTo>
                    <a:pt x="852881" y="393674"/>
                  </a:lnTo>
                  <a:lnTo>
                    <a:pt x="823175" y="399643"/>
                  </a:lnTo>
                  <a:lnTo>
                    <a:pt x="823175" y="456895"/>
                  </a:lnTo>
                  <a:lnTo>
                    <a:pt x="865047" y="450202"/>
                  </a:lnTo>
                  <a:lnTo>
                    <a:pt x="902030" y="431419"/>
                  </a:lnTo>
                  <a:lnTo>
                    <a:pt x="931595" y="402475"/>
                  </a:lnTo>
                  <a:lnTo>
                    <a:pt x="951191" y="365353"/>
                  </a:lnTo>
                  <a:lnTo>
                    <a:pt x="958291" y="321995"/>
                  </a:lnTo>
                  <a:lnTo>
                    <a:pt x="958291" y="164769"/>
                  </a:lnTo>
                  <a:lnTo>
                    <a:pt x="1067879" y="164769"/>
                  </a:lnTo>
                  <a:lnTo>
                    <a:pt x="1067879" y="446824"/>
                  </a:lnTo>
                  <a:lnTo>
                    <a:pt x="1125308" y="446824"/>
                  </a:lnTo>
                  <a:lnTo>
                    <a:pt x="1125308" y="107645"/>
                  </a:lnTo>
                  <a:close/>
                </a:path>
                <a:path w="2587625" h="556260">
                  <a:moveTo>
                    <a:pt x="1573606" y="277825"/>
                  </a:moveTo>
                  <a:lnTo>
                    <a:pt x="1567586" y="233476"/>
                  </a:lnTo>
                  <a:lnTo>
                    <a:pt x="1550733" y="194411"/>
                  </a:lnTo>
                  <a:lnTo>
                    <a:pt x="1524863" y="161188"/>
                  </a:lnTo>
                  <a:lnTo>
                    <a:pt x="1517865" y="155524"/>
                  </a:lnTo>
                  <a:lnTo>
                    <a:pt x="1517865" y="277825"/>
                  </a:lnTo>
                  <a:lnTo>
                    <a:pt x="1510055" y="316572"/>
                  </a:lnTo>
                  <a:lnTo>
                    <a:pt x="1488389" y="350647"/>
                  </a:lnTo>
                  <a:lnTo>
                    <a:pt x="1455585" y="377799"/>
                  </a:lnTo>
                  <a:lnTo>
                    <a:pt x="1414335" y="395744"/>
                  </a:lnTo>
                  <a:lnTo>
                    <a:pt x="1367332" y="402234"/>
                  </a:lnTo>
                  <a:lnTo>
                    <a:pt x="1320330" y="395744"/>
                  </a:lnTo>
                  <a:lnTo>
                    <a:pt x="1279080" y="377799"/>
                  </a:lnTo>
                  <a:lnTo>
                    <a:pt x="1246276" y="350647"/>
                  </a:lnTo>
                  <a:lnTo>
                    <a:pt x="1224610" y="316572"/>
                  </a:lnTo>
                  <a:lnTo>
                    <a:pt x="1216787" y="277825"/>
                  </a:lnTo>
                  <a:lnTo>
                    <a:pt x="1224610" y="239077"/>
                  </a:lnTo>
                  <a:lnTo>
                    <a:pt x="1246276" y="204990"/>
                  </a:lnTo>
                  <a:lnTo>
                    <a:pt x="1279080" y="177850"/>
                  </a:lnTo>
                  <a:lnTo>
                    <a:pt x="1320330" y="159893"/>
                  </a:lnTo>
                  <a:lnTo>
                    <a:pt x="1367332" y="153416"/>
                  </a:lnTo>
                  <a:lnTo>
                    <a:pt x="1414335" y="159893"/>
                  </a:lnTo>
                  <a:lnTo>
                    <a:pt x="1455585" y="177850"/>
                  </a:lnTo>
                  <a:lnTo>
                    <a:pt x="1488389" y="204990"/>
                  </a:lnTo>
                  <a:lnTo>
                    <a:pt x="1510055" y="239077"/>
                  </a:lnTo>
                  <a:lnTo>
                    <a:pt x="1517865" y="277825"/>
                  </a:lnTo>
                  <a:lnTo>
                    <a:pt x="1517865" y="155524"/>
                  </a:lnTo>
                  <a:lnTo>
                    <a:pt x="1515262" y="153416"/>
                  </a:lnTo>
                  <a:lnTo>
                    <a:pt x="1491780" y="134366"/>
                  </a:lnTo>
                  <a:lnTo>
                    <a:pt x="1453299" y="114515"/>
                  </a:lnTo>
                  <a:lnTo>
                    <a:pt x="1411211" y="102184"/>
                  </a:lnTo>
                  <a:lnTo>
                    <a:pt x="1367332" y="97955"/>
                  </a:lnTo>
                  <a:lnTo>
                    <a:pt x="1323454" y="102184"/>
                  </a:lnTo>
                  <a:lnTo>
                    <a:pt x="1281366" y="114515"/>
                  </a:lnTo>
                  <a:lnTo>
                    <a:pt x="1242885" y="134366"/>
                  </a:lnTo>
                  <a:lnTo>
                    <a:pt x="1209802" y="161188"/>
                  </a:lnTo>
                  <a:lnTo>
                    <a:pt x="1183932" y="194411"/>
                  </a:lnTo>
                  <a:lnTo>
                    <a:pt x="1167079" y="233476"/>
                  </a:lnTo>
                  <a:lnTo>
                    <a:pt x="1161059" y="277825"/>
                  </a:lnTo>
                  <a:lnTo>
                    <a:pt x="1167079" y="322160"/>
                  </a:lnTo>
                  <a:lnTo>
                    <a:pt x="1183932" y="361226"/>
                  </a:lnTo>
                  <a:lnTo>
                    <a:pt x="1209802" y="394449"/>
                  </a:lnTo>
                  <a:lnTo>
                    <a:pt x="1242885" y="421271"/>
                  </a:lnTo>
                  <a:lnTo>
                    <a:pt x="1281366" y="441121"/>
                  </a:lnTo>
                  <a:lnTo>
                    <a:pt x="1323454" y="453453"/>
                  </a:lnTo>
                  <a:lnTo>
                    <a:pt x="1367332" y="457682"/>
                  </a:lnTo>
                  <a:lnTo>
                    <a:pt x="1411211" y="453453"/>
                  </a:lnTo>
                  <a:lnTo>
                    <a:pt x="1453299" y="441121"/>
                  </a:lnTo>
                  <a:lnTo>
                    <a:pt x="1491780" y="421271"/>
                  </a:lnTo>
                  <a:lnTo>
                    <a:pt x="1524863" y="394449"/>
                  </a:lnTo>
                  <a:lnTo>
                    <a:pt x="1550733" y="361226"/>
                  </a:lnTo>
                  <a:lnTo>
                    <a:pt x="1567586" y="322160"/>
                  </a:lnTo>
                  <a:lnTo>
                    <a:pt x="1573606" y="277825"/>
                  </a:lnTo>
                  <a:close/>
                </a:path>
                <a:path w="2587625" h="556260">
                  <a:moveTo>
                    <a:pt x="1928393" y="397370"/>
                  </a:moveTo>
                  <a:lnTo>
                    <a:pt x="1896567" y="397370"/>
                  </a:lnTo>
                  <a:lnTo>
                    <a:pt x="1896567" y="107810"/>
                  </a:lnTo>
                  <a:lnTo>
                    <a:pt x="1838998" y="107810"/>
                  </a:lnTo>
                  <a:lnTo>
                    <a:pt x="1838998" y="397370"/>
                  </a:lnTo>
                  <a:lnTo>
                    <a:pt x="1668907" y="397370"/>
                  </a:lnTo>
                  <a:lnTo>
                    <a:pt x="1668907" y="107810"/>
                  </a:lnTo>
                  <a:lnTo>
                    <a:pt x="1611325" y="107810"/>
                  </a:lnTo>
                  <a:lnTo>
                    <a:pt x="1611325" y="397370"/>
                  </a:lnTo>
                  <a:lnTo>
                    <a:pt x="1611147" y="397370"/>
                  </a:lnTo>
                  <a:lnTo>
                    <a:pt x="1611147" y="446900"/>
                  </a:lnTo>
                  <a:lnTo>
                    <a:pt x="1928393" y="446900"/>
                  </a:lnTo>
                  <a:lnTo>
                    <a:pt x="1928393" y="397370"/>
                  </a:lnTo>
                  <a:close/>
                </a:path>
                <a:path w="2587625" h="556260">
                  <a:moveTo>
                    <a:pt x="2268994" y="107442"/>
                  </a:moveTo>
                  <a:lnTo>
                    <a:pt x="2212225" y="107442"/>
                  </a:lnTo>
                  <a:lnTo>
                    <a:pt x="2028202" y="363664"/>
                  </a:lnTo>
                  <a:lnTo>
                    <a:pt x="2028202" y="107442"/>
                  </a:lnTo>
                  <a:lnTo>
                    <a:pt x="1971433" y="107442"/>
                  </a:lnTo>
                  <a:lnTo>
                    <a:pt x="1971433" y="446976"/>
                  </a:lnTo>
                  <a:lnTo>
                    <a:pt x="2028202" y="446976"/>
                  </a:lnTo>
                  <a:lnTo>
                    <a:pt x="2212225" y="190754"/>
                  </a:lnTo>
                  <a:lnTo>
                    <a:pt x="2212225" y="446976"/>
                  </a:lnTo>
                  <a:lnTo>
                    <a:pt x="2268994" y="446976"/>
                  </a:lnTo>
                  <a:lnTo>
                    <a:pt x="2268994" y="107442"/>
                  </a:lnTo>
                  <a:close/>
                </a:path>
                <a:path w="2587625" h="556260">
                  <a:moveTo>
                    <a:pt x="2587472" y="107772"/>
                  </a:moveTo>
                  <a:lnTo>
                    <a:pt x="2530132" y="107772"/>
                  </a:lnTo>
                  <a:lnTo>
                    <a:pt x="2530132" y="164896"/>
                  </a:lnTo>
                  <a:lnTo>
                    <a:pt x="2530132" y="260286"/>
                  </a:lnTo>
                  <a:lnTo>
                    <a:pt x="2428887" y="260286"/>
                  </a:lnTo>
                  <a:lnTo>
                    <a:pt x="2410295" y="256527"/>
                  </a:lnTo>
                  <a:lnTo>
                    <a:pt x="2395118" y="246316"/>
                  </a:lnTo>
                  <a:lnTo>
                    <a:pt x="2384882" y="231152"/>
                  </a:lnTo>
                  <a:lnTo>
                    <a:pt x="2381135" y="212585"/>
                  </a:lnTo>
                  <a:lnTo>
                    <a:pt x="2384882" y="194030"/>
                  </a:lnTo>
                  <a:lnTo>
                    <a:pt x="2395118" y="178866"/>
                  </a:lnTo>
                  <a:lnTo>
                    <a:pt x="2410295" y="168656"/>
                  </a:lnTo>
                  <a:lnTo>
                    <a:pt x="2428887" y="164896"/>
                  </a:lnTo>
                  <a:lnTo>
                    <a:pt x="2530132" y="164896"/>
                  </a:lnTo>
                  <a:lnTo>
                    <a:pt x="2530132" y="107772"/>
                  </a:lnTo>
                  <a:lnTo>
                    <a:pt x="2424887" y="107772"/>
                  </a:lnTo>
                  <a:lnTo>
                    <a:pt x="2383942" y="116014"/>
                  </a:lnTo>
                  <a:lnTo>
                    <a:pt x="2350503" y="138480"/>
                  </a:lnTo>
                  <a:lnTo>
                    <a:pt x="2327960" y="171792"/>
                  </a:lnTo>
                  <a:lnTo>
                    <a:pt x="2319693" y="212585"/>
                  </a:lnTo>
                  <a:lnTo>
                    <a:pt x="2324709" y="244678"/>
                  </a:lnTo>
                  <a:lnTo>
                    <a:pt x="2338730" y="272757"/>
                  </a:lnTo>
                  <a:lnTo>
                    <a:pt x="2360193" y="295249"/>
                  </a:lnTo>
                  <a:lnTo>
                    <a:pt x="2387523" y="310603"/>
                  </a:lnTo>
                  <a:lnTo>
                    <a:pt x="2309965" y="446951"/>
                  </a:lnTo>
                  <a:lnTo>
                    <a:pt x="2371217" y="446951"/>
                  </a:lnTo>
                  <a:lnTo>
                    <a:pt x="2444902" y="317411"/>
                  </a:lnTo>
                  <a:lnTo>
                    <a:pt x="2530132" y="317411"/>
                  </a:lnTo>
                  <a:lnTo>
                    <a:pt x="2530132" y="446951"/>
                  </a:lnTo>
                  <a:lnTo>
                    <a:pt x="2587472" y="446951"/>
                  </a:lnTo>
                  <a:lnTo>
                    <a:pt x="2587472" y="317411"/>
                  </a:lnTo>
                  <a:lnTo>
                    <a:pt x="2587472" y="260286"/>
                  </a:lnTo>
                  <a:lnTo>
                    <a:pt x="2587472" y="164896"/>
                  </a:lnTo>
                  <a:lnTo>
                    <a:pt x="2587472" y="107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9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75462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10" action="ppaction://hlinksldjump"/>
            </p:cNvPr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02273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>
              <a:hlinkClick r:id="rId11" action="ppaction://hlinksldjump"/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5354" y="604984"/>
              <a:ext cx="2866695" cy="6515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9823" y="604984"/>
              <a:ext cx="2866695" cy="651521"/>
            </a:xfrm>
            <a:prstGeom prst="rect">
              <a:avLst/>
            </a:prstGeom>
          </p:spPr>
        </p:pic>
        <p:sp>
          <p:nvSpPr>
            <p:cNvPr id="19" name="object 19">
              <a:hlinkClick r:id="rId14" action="ppaction://hlinksldjump"/>
            </p:cNvPr>
            <p:cNvSpPr/>
            <p:nvPr/>
          </p:nvSpPr>
          <p:spPr>
            <a:xfrm>
              <a:off x="17032631" y="390917"/>
              <a:ext cx="456565" cy="1070610"/>
            </a:xfrm>
            <a:custGeom>
              <a:avLst/>
              <a:gdLst/>
              <a:ahLst/>
              <a:cxnLst/>
              <a:rect l="l" t="t" r="r" b="b"/>
              <a:pathLst>
                <a:path w="456565" h="1070610">
                  <a:moveTo>
                    <a:pt x="241998" y="865593"/>
                  </a:moveTo>
                  <a:lnTo>
                    <a:pt x="239801" y="854722"/>
                  </a:lnTo>
                  <a:lnTo>
                    <a:pt x="233819" y="845845"/>
                  </a:lnTo>
                  <a:lnTo>
                    <a:pt x="224942" y="839863"/>
                  </a:lnTo>
                  <a:lnTo>
                    <a:pt x="214071" y="837666"/>
                  </a:lnTo>
                  <a:lnTo>
                    <a:pt x="203200" y="839863"/>
                  </a:lnTo>
                  <a:lnTo>
                    <a:pt x="194335" y="845845"/>
                  </a:lnTo>
                  <a:lnTo>
                    <a:pt x="188341" y="854722"/>
                  </a:lnTo>
                  <a:lnTo>
                    <a:pt x="186156" y="865593"/>
                  </a:lnTo>
                  <a:lnTo>
                    <a:pt x="186156" y="958672"/>
                  </a:lnTo>
                  <a:lnTo>
                    <a:pt x="188341" y="969543"/>
                  </a:lnTo>
                  <a:lnTo>
                    <a:pt x="194335" y="978408"/>
                  </a:lnTo>
                  <a:lnTo>
                    <a:pt x="203200" y="984402"/>
                  </a:lnTo>
                  <a:lnTo>
                    <a:pt x="214071" y="986586"/>
                  </a:lnTo>
                  <a:lnTo>
                    <a:pt x="224942" y="984402"/>
                  </a:lnTo>
                  <a:lnTo>
                    <a:pt x="233819" y="978408"/>
                  </a:lnTo>
                  <a:lnTo>
                    <a:pt x="239801" y="969543"/>
                  </a:lnTo>
                  <a:lnTo>
                    <a:pt x="241998" y="958672"/>
                  </a:lnTo>
                  <a:lnTo>
                    <a:pt x="241998" y="865593"/>
                  </a:lnTo>
                  <a:close/>
                </a:path>
                <a:path w="456565" h="1070610">
                  <a:moveTo>
                    <a:pt x="241998" y="781824"/>
                  </a:moveTo>
                  <a:lnTo>
                    <a:pt x="239801" y="770953"/>
                  </a:lnTo>
                  <a:lnTo>
                    <a:pt x="233819" y="762088"/>
                  </a:lnTo>
                  <a:lnTo>
                    <a:pt x="224942" y="756094"/>
                  </a:lnTo>
                  <a:lnTo>
                    <a:pt x="214071" y="753910"/>
                  </a:lnTo>
                  <a:lnTo>
                    <a:pt x="203200" y="756094"/>
                  </a:lnTo>
                  <a:lnTo>
                    <a:pt x="194335" y="762088"/>
                  </a:lnTo>
                  <a:lnTo>
                    <a:pt x="188341" y="770953"/>
                  </a:lnTo>
                  <a:lnTo>
                    <a:pt x="186156" y="781824"/>
                  </a:lnTo>
                  <a:lnTo>
                    <a:pt x="188341" y="792695"/>
                  </a:lnTo>
                  <a:lnTo>
                    <a:pt x="194335" y="801573"/>
                  </a:lnTo>
                  <a:lnTo>
                    <a:pt x="203200" y="807554"/>
                  </a:lnTo>
                  <a:lnTo>
                    <a:pt x="214071" y="809752"/>
                  </a:lnTo>
                  <a:lnTo>
                    <a:pt x="224942" y="807554"/>
                  </a:lnTo>
                  <a:lnTo>
                    <a:pt x="233819" y="801573"/>
                  </a:lnTo>
                  <a:lnTo>
                    <a:pt x="239801" y="792695"/>
                  </a:lnTo>
                  <a:lnTo>
                    <a:pt x="241998" y="781824"/>
                  </a:lnTo>
                  <a:close/>
                </a:path>
                <a:path w="456565" h="1070610">
                  <a:moveTo>
                    <a:pt x="279222" y="0"/>
                  </a:moveTo>
                  <a:lnTo>
                    <a:pt x="241998" y="0"/>
                  </a:lnTo>
                  <a:lnTo>
                    <a:pt x="37236" y="0"/>
                  </a:lnTo>
                  <a:lnTo>
                    <a:pt x="0" y="0"/>
                  </a:lnTo>
                  <a:lnTo>
                    <a:pt x="0" y="418833"/>
                  </a:lnTo>
                  <a:lnTo>
                    <a:pt x="37236" y="418833"/>
                  </a:lnTo>
                  <a:lnTo>
                    <a:pt x="241998" y="418833"/>
                  </a:lnTo>
                  <a:lnTo>
                    <a:pt x="279222" y="418833"/>
                  </a:lnTo>
                  <a:lnTo>
                    <a:pt x="279222" y="288531"/>
                  </a:lnTo>
                  <a:lnTo>
                    <a:pt x="277761" y="281292"/>
                  </a:lnTo>
                  <a:lnTo>
                    <a:pt x="273773" y="275374"/>
                  </a:lnTo>
                  <a:lnTo>
                    <a:pt x="267855" y="271373"/>
                  </a:lnTo>
                  <a:lnTo>
                    <a:pt x="260616" y="269913"/>
                  </a:lnTo>
                  <a:lnTo>
                    <a:pt x="253365" y="271373"/>
                  </a:lnTo>
                  <a:lnTo>
                    <a:pt x="247446" y="275374"/>
                  </a:lnTo>
                  <a:lnTo>
                    <a:pt x="243459" y="281292"/>
                  </a:lnTo>
                  <a:lnTo>
                    <a:pt x="241998" y="288531"/>
                  </a:lnTo>
                  <a:lnTo>
                    <a:pt x="241998" y="381609"/>
                  </a:lnTo>
                  <a:lnTo>
                    <a:pt x="37236" y="381609"/>
                  </a:lnTo>
                  <a:lnTo>
                    <a:pt x="37236" y="37236"/>
                  </a:lnTo>
                  <a:lnTo>
                    <a:pt x="241998" y="37236"/>
                  </a:lnTo>
                  <a:lnTo>
                    <a:pt x="241998" y="130302"/>
                  </a:lnTo>
                  <a:lnTo>
                    <a:pt x="243459" y="137553"/>
                  </a:lnTo>
                  <a:lnTo>
                    <a:pt x="247446" y="143471"/>
                  </a:lnTo>
                  <a:lnTo>
                    <a:pt x="253365" y="147459"/>
                  </a:lnTo>
                  <a:lnTo>
                    <a:pt x="260616" y="148920"/>
                  </a:lnTo>
                  <a:lnTo>
                    <a:pt x="267855" y="147459"/>
                  </a:lnTo>
                  <a:lnTo>
                    <a:pt x="273773" y="143471"/>
                  </a:lnTo>
                  <a:lnTo>
                    <a:pt x="277761" y="137553"/>
                  </a:lnTo>
                  <a:lnTo>
                    <a:pt x="279222" y="130302"/>
                  </a:lnTo>
                  <a:lnTo>
                    <a:pt x="279222" y="0"/>
                  </a:lnTo>
                  <a:close/>
                </a:path>
                <a:path w="456565" h="1070610">
                  <a:moveTo>
                    <a:pt x="418833" y="860945"/>
                  </a:moveTo>
                  <a:lnTo>
                    <a:pt x="413308" y="812927"/>
                  </a:lnTo>
                  <a:lnTo>
                    <a:pt x="397548" y="768845"/>
                  </a:lnTo>
                  <a:lnTo>
                    <a:pt x="381609" y="743775"/>
                  </a:lnTo>
                  <a:lnTo>
                    <a:pt x="381609" y="860945"/>
                  </a:lnTo>
                  <a:lnTo>
                    <a:pt x="375462" y="906716"/>
                  </a:lnTo>
                  <a:lnTo>
                    <a:pt x="358101" y="947851"/>
                  </a:lnTo>
                  <a:lnTo>
                    <a:pt x="331177" y="982700"/>
                  </a:lnTo>
                  <a:lnTo>
                    <a:pt x="296329" y="1009624"/>
                  </a:lnTo>
                  <a:lnTo>
                    <a:pt x="255193" y="1026972"/>
                  </a:lnTo>
                  <a:lnTo>
                    <a:pt x="209423" y="1033132"/>
                  </a:lnTo>
                  <a:lnTo>
                    <a:pt x="163652" y="1026972"/>
                  </a:lnTo>
                  <a:lnTo>
                    <a:pt x="122516" y="1009624"/>
                  </a:lnTo>
                  <a:lnTo>
                    <a:pt x="87668" y="982700"/>
                  </a:lnTo>
                  <a:lnTo>
                    <a:pt x="60744" y="947851"/>
                  </a:lnTo>
                  <a:lnTo>
                    <a:pt x="43383" y="906716"/>
                  </a:lnTo>
                  <a:lnTo>
                    <a:pt x="37236" y="860945"/>
                  </a:lnTo>
                  <a:lnTo>
                    <a:pt x="43383" y="815162"/>
                  </a:lnTo>
                  <a:lnTo>
                    <a:pt x="60744" y="774039"/>
                  </a:lnTo>
                  <a:lnTo>
                    <a:pt x="87668" y="739190"/>
                  </a:lnTo>
                  <a:lnTo>
                    <a:pt x="122516" y="712266"/>
                  </a:lnTo>
                  <a:lnTo>
                    <a:pt x="163652" y="694905"/>
                  </a:lnTo>
                  <a:lnTo>
                    <a:pt x="209423" y="688746"/>
                  </a:lnTo>
                  <a:lnTo>
                    <a:pt x="255193" y="694905"/>
                  </a:lnTo>
                  <a:lnTo>
                    <a:pt x="296329" y="712266"/>
                  </a:lnTo>
                  <a:lnTo>
                    <a:pt x="331177" y="739190"/>
                  </a:lnTo>
                  <a:lnTo>
                    <a:pt x="358101" y="774039"/>
                  </a:lnTo>
                  <a:lnTo>
                    <a:pt x="375462" y="815162"/>
                  </a:lnTo>
                  <a:lnTo>
                    <a:pt x="381609" y="860945"/>
                  </a:lnTo>
                  <a:lnTo>
                    <a:pt x="381609" y="743775"/>
                  </a:lnTo>
                  <a:lnTo>
                    <a:pt x="340398" y="697534"/>
                  </a:lnTo>
                  <a:lnTo>
                    <a:pt x="301523" y="672807"/>
                  </a:lnTo>
                  <a:lnTo>
                    <a:pt x="257441" y="657047"/>
                  </a:lnTo>
                  <a:lnTo>
                    <a:pt x="209423" y="651522"/>
                  </a:lnTo>
                  <a:lnTo>
                    <a:pt x="161404" y="657047"/>
                  </a:lnTo>
                  <a:lnTo>
                    <a:pt x="117322" y="672807"/>
                  </a:lnTo>
                  <a:lnTo>
                    <a:pt x="78435" y="697534"/>
                  </a:lnTo>
                  <a:lnTo>
                    <a:pt x="46012" y="729957"/>
                  </a:lnTo>
                  <a:lnTo>
                    <a:pt x="21285" y="768845"/>
                  </a:lnTo>
                  <a:lnTo>
                    <a:pt x="5537" y="812927"/>
                  </a:lnTo>
                  <a:lnTo>
                    <a:pt x="0" y="860945"/>
                  </a:lnTo>
                  <a:lnTo>
                    <a:pt x="5537" y="908951"/>
                  </a:lnTo>
                  <a:lnTo>
                    <a:pt x="21285" y="953033"/>
                  </a:lnTo>
                  <a:lnTo>
                    <a:pt x="46012" y="991920"/>
                  </a:lnTo>
                  <a:lnTo>
                    <a:pt x="78435" y="1024356"/>
                  </a:lnTo>
                  <a:lnTo>
                    <a:pt x="117322" y="1049070"/>
                  </a:lnTo>
                  <a:lnTo>
                    <a:pt x="161404" y="1064831"/>
                  </a:lnTo>
                  <a:lnTo>
                    <a:pt x="209423" y="1070356"/>
                  </a:lnTo>
                  <a:lnTo>
                    <a:pt x="257441" y="1064831"/>
                  </a:lnTo>
                  <a:lnTo>
                    <a:pt x="301523" y="1049070"/>
                  </a:lnTo>
                  <a:lnTo>
                    <a:pt x="326593" y="1033132"/>
                  </a:lnTo>
                  <a:lnTo>
                    <a:pt x="340398" y="1024356"/>
                  </a:lnTo>
                  <a:lnTo>
                    <a:pt x="372833" y="991920"/>
                  </a:lnTo>
                  <a:lnTo>
                    <a:pt x="397548" y="953033"/>
                  </a:lnTo>
                  <a:lnTo>
                    <a:pt x="413308" y="908951"/>
                  </a:lnTo>
                  <a:lnTo>
                    <a:pt x="418833" y="860945"/>
                  </a:lnTo>
                  <a:close/>
                </a:path>
                <a:path w="456565" h="1070610">
                  <a:moveTo>
                    <a:pt x="456069" y="214071"/>
                  </a:moveTo>
                  <a:lnTo>
                    <a:pt x="454710" y="207073"/>
                  </a:lnTo>
                  <a:lnTo>
                    <a:pt x="450621" y="200914"/>
                  </a:lnTo>
                  <a:lnTo>
                    <a:pt x="445160" y="195453"/>
                  </a:lnTo>
                  <a:lnTo>
                    <a:pt x="332155" y="82448"/>
                  </a:lnTo>
                  <a:lnTo>
                    <a:pt x="325996" y="78359"/>
                  </a:lnTo>
                  <a:lnTo>
                    <a:pt x="318985" y="76987"/>
                  </a:lnTo>
                  <a:lnTo>
                    <a:pt x="311988" y="78359"/>
                  </a:lnTo>
                  <a:lnTo>
                    <a:pt x="305828" y="82448"/>
                  </a:lnTo>
                  <a:lnTo>
                    <a:pt x="301739" y="88607"/>
                  </a:lnTo>
                  <a:lnTo>
                    <a:pt x="300380" y="95605"/>
                  </a:lnTo>
                  <a:lnTo>
                    <a:pt x="301739" y="102616"/>
                  </a:lnTo>
                  <a:lnTo>
                    <a:pt x="305828" y="108775"/>
                  </a:lnTo>
                  <a:lnTo>
                    <a:pt x="392506" y="195453"/>
                  </a:lnTo>
                  <a:lnTo>
                    <a:pt x="158229" y="195453"/>
                  </a:lnTo>
                  <a:lnTo>
                    <a:pt x="150990" y="196926"/>
                  </a:lnTo>
                  <a:lnTo>
                    <a:pt x="145072" y="200914"/>
                  </a:lnTo>
                  <a:lnTo>
                    <a:pt x="141084" y="206832"/>
                  </a:lnTo>
                  <a:lnTo>
                    <a:pt x="139611" y="214071"/>
                  </a:lnTo>
                  <a:lnTo>
                    <a:pt x="141084" y="221322"/>
                  </a:lnTo>
                  <a:lnTo>
                    <a:pt x="145072" y="227241"/>
                  </a:lnTo>
                  <a:lnTo>
                    <a:pt x="150990" y="231228"/>
                  </a:lnTo>
                  <a:lnTo>
                    <a:pt x="158229" y="232689"/>
                  </a:lnTo>
                  <a:lnTo>
                    <a:pt x="392506" y="232689"/>
                  </a:lnTo>
                  <a:lnTo>
                    <a:pt x="305828" y="319379"/>
                  </a:lnTo>
                  <a:lnTo>
                    <a:pt x="301739" y="325526"/>
                  </a:lnTo>
                  <a:lnTo>
                    <a:pt x="300380" y="332536"/>
                  </a:lnTo>
                  <a:lnTo>
                    <a:pt x="301739" y="339547"/>
                  </a:lnTo>
                  <a:lnTo>
                    <a:pt x="305828" y="345694"/>
                  </a:lnTo>
                  <a:lnTo>
                    <a:pt x="311988" y="349783"/>
                  </a:lnTo>
                  <a:lnTo>
                    <a:pt x="318985" y="351155"/>
                  </a:lnTo>
                  <a:lnTo>
                    <a:pt x="325996" y="349783"/>
                  </a:lnTo>
                  <a:lnTo>
                    <a:pt x="332155" y="345694"/>
                  </a:lnTo>
                  <a:lnTo>
                    <a:pt x="445160" y="232689"/>
                  </a:lnTo>
                  <a:lnTo>
                    <a:pt x="450621" y="227241"/>
                  </a:lnTo>
                  <a:lnTo>
                    <a:pt x="454710" y="221081"/>
                  </a:lnTo>
                  <a:lnTo>
                    <a:pt x="456069" y="21407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18607" y="1037569"/>
            <a:ext cx="1028844" cy="102884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78085" y="1101860"/>
            <a:ext cx="1028844" cy="1028844"/>
          </a:xfrm>
          <a:prstGeom prst="rect">
            <a:avLst/>
          </a:prstGeom>
        </p:spPr>
      </p:pic>
      <p:pic>
        <p:nvPicPr>
          <p:cNvPr id="26" name="Рисунок 2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18607" y="809607"/>
            <a:ext cx="699425" cy="7162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870805" cy="20104100"/>
            <a:chOff x="0" y="0"/>
            <a:chExt cx="17870805" cy="2010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70311" cy="20104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1510" y="651521"/>
              <a:ext cx="2587625" cy="556260"/>
            </a:xfrm>
            <a:custGeom>
              <a:avLst/>
              <a:gdLst/>
              <a:ahLst/>
              <a:cxnLst/>
              <a:rect l="l" t="t" r="r" b="b"/>
              <a:pathLst>
                <a:path w="2587625" h="556260">
                  <a:moveTo>
                    <a:pt x="600062" y="108686"/>
                  </a:moveTo>
                  <a:lnTo>
                    <a:pt x="579323" y="108686"/>
                  </a:lnTo>
                  <a:lnTo>
                    <a:pt x="579323" y="217360"/>
                  </a:lnTo>
                  <a:lnTo>
                    <a:pt x="309130" y="429514"/>
                  </a:lnTo>
                  <a:lnTo>
                    <a:pt x="309130" y="338734"/>
                  </a:lnTo>
                  <a:lnTo>
                    <a:pt x="20751" y="338734"/>
                  </a:lnTo>
                  <a:lnTo>
                    <a:pt x="290944" y="126580"/>
                  </a:lnTo>
                  <a:lnTo>
                    <a:pt x="290944" y="217360"/>
                  </a:lnTo>
                  <a:lnTo>
                    <a:pt x="579323" y="217360"/>
                  </a:lnTo>
                  <a:lnTo>
                    <a:pt x="579323" y="108686"/>
                  </a:lnTo>
                  <a:lnTo>
                    <a:pt x="309130" y="108686"/>
                  </a:lnTo>
                  <a:lnTo>
                    <a:pt x="309130" y="0"/>
                  </a:lnTo>
                  <a:lnTo>
                    <a:pt x="0" y="230047"/>
                  </a:lnTo>
                  <a:lnTo>
                    <a:pt x="0" y="447421"/>
                  </a:lnTo>
                  <a:lnTo>
                    <a:pt x="290944" y="447421"/>
                  </a:lnTo>
                  <a:lnTo>
                    <a:pt x="290944" y="556094"/>
                  </a:lnTo>
                  <a:lnTo>
                    <a:pt x="461035" y="429514"/>
                  </a:lnTo>
                  <a:lnTo>
                    <a:pt x="600062" y="326059"/>
                  </a:lnTo>
                  <a:lnTo>
                    <a:pt x="600062" y="126580"/>
                  </a:lnTo>
                  <a:lnTo>
                    <a:pt x="600062" y="108686"/>
                  </a:lnTo>
                  <a:close/>
                </a:path>
                <a:path w="2587625" h="556260">
                  <a:moveTo>
                    <a:pt x="1125308" y="107645"/>
                  </a:moveTo>
                  <a:lnTo>
                    <a:pt x="900849" y="107645"/>
                  </a:lnTo>
                  <a:lnTo>
                    <a:pt x="900849" y="321995"/>
                  </a:lnTo>
                  <a:lnTo>
                    <a:pt x="894575" y="352653"/>
                  </a:lnTo>
                  <a:lnTo>
                    <a:pt x="877633" y="377278"/>
                  </a:lnTo>
                  <a:lnTo>
                    <a:pt x="852881" y="393674"/>
                  </a:lnTo>
                  <a:lnTo>
                    <a:pt x="823175" y="399643"/>
                  </a:lnTo>
                  <a:lnTo>
                    <a:pt x="823175" y="456895"/>
                  </a:lnTo>
                  <a:lnTo>
                    <a:pt x="865047" y="450215"/>
                  </a:lnTo>
                  <a:lnTo>
                    <a:pt x="902030" y="431419"/>
                  </a:lnTo>
                  <a:lnTo>
                    <a:pt x="931595" y="402475"/>
                  </a:lnTo>
                  <a:lnTo>
                    <a:pt x="951191" y="365353"/>
                  </a:lnTo>
                  <a:lnTo>
                    <a:pt x="958291" y="321995"/>
                  </a:lnTo>
                  <a:lnTo>
                    <a:pt x="958291" y="164769"/>
                  </a:lnTo>
                  <a:lnTo>
                    <a:pt x="1067879" y="164769"/>
                  </a:lnTo>
                  <a:lnTo>
                    <a:pt x="1067879" y="446824"/>
                  </a:lnTo>
                  <a:lnTo>
                    <a:pt x="1125308" y="446824"/>
                  </a:lnTo>
                  <a:lnTo>
                    <a:pt x="1125308" y="107645"/>
                  </a:lnTo>
                  <a:close/>
                </a:path>
                <a:path w="2587625" h="556260">
                  <a:moveTo>
                    <a:pt x="1573606" y="277825"/>
                  </a:moveTo>
                  <a:lnTo>
                    <a:pt x="1567586" y="233476"/>
                  </a:lnTo>
                  <a:lnTo>
                    <a:pt x="1550733" y="194411"/>
                  </a:lnTo>
                  <a:lnTo>
                    <a:pt x="1524863" y="161188"/>
                  </a:lnTo>
                  <a:lnTo>
                    <a:pt x="1517865" y="155524"/>
                  </a:lnTo>
                  <a:lnTo>
                    <a:pt x="1517865" y="277825"/>
                  </a:lnTo>
                  <a:lnTo>
                    <a:pt x="1510055" y="316572"/>
                  </a:lnTo>
                  <a:lnTo>
                    <a:pt x="1488389" y="350647"/>
                  </a:lnTo>
                  <a:lnTo>
                    <a:pt x="1455585" y="377799"/>
                  </a:lnTo>
                  <a:lnTo>
                    <a:pt x="1414335" y="395744"/>
                  </a:lnTo>
                  <a:lnTo>
                    <a:pt x="1367332" y="402234"/>
                  </a:lnTo>
                  <a:lnTo>
                    <a:pt x="1320330" y="395744"/>
                  </a:lnTo>
                  <a:lnTo>
                    <a:pt x="1279080" y="377799"/>
                  </a:lnTo>
                  <a:lnTo>
                    <a:pt x="1246276" y="350647"/>
                  </a:lnTo>
                  <a:lnTo>
                    <a:pt x="1224610" y="316572"/>
                  </a:lnTo>
                  <a:lnTo>
                    <a:pt x="1216787" y="277825"/>
                  </a:lnTo>
                  <a:lnTo>
                    <a:pt x="1224610" y="239077"/>
                  </a:lnTo>
                  <a:lnTo>
                    <a:pt x="1246276" y="204990"/>
                  </a:lnTo>
                  <a:lnTo>
                    <a:pt x="1279080" y="177850"/>
                  </a:lnTo>
                  <a:lnTo>
                    <a:pt x="1320330" y="159893"/>
                  </a:lnTo>
                  <a:lnTo>
                    <a:pt x="1367332" y="153416"/>
                  </a:lnTo>
                  <a:lnTo>
                    <a:pt x="1414335" y="159893"/>
                  </a:lnTo>
                  <a:lnTo>
                    <a:pt x="1455585" y="177850"/>
                  </a:lnTo>
                  <a:lnTo>
                    <a:pt x="1488389" y="204990"/>
                  </a:lnTo>
                  <a:lnTo>
                    <a:pt x="1510055" y="239077"/>
                  </a:lnTo>
                  <a:lnTo>
                    <a:pt x="1517865" y="277825"/>
                  </a:lnTo>
                  <a:lnTo>
                    <a:pt x="1517865" y="155524"/>
                  </a:lnTo>
                  <a:lnTo>
                    <a:pt x="1515262" y="153416"/>
                  </a:lnTo>
                  <a:lnTo>
                    <a:pt x="1491780" y="134366"/>
                  </a:lnTo>
                  <a:lnTo>
                    <a:pt x="1453299" y="114515"/>
                  </a:lnTo>
                  <a:lnTo>
                    <a:pt x="1411211" y="102184"/>
                  </a:lnTo>
                  <a:lnTo>
                    <a:pt x="1367332" y="97955"/>
                  </a:lnTo>
                  <a:lnTo>
                    <a:pt x="1323454" y="102184"/>
                  </a:lnTo>
                  <a:lnTo>
                    <a:pt x="1281366" y="114515"/>
                  </a:lnTo>
                  <a:lnTo>
                    <a:pt x="1242885" y="134366"/>
                  </a:lnTo>
                  <a:lnTo>
                    <a:pt x="1209802" y="161188"/>
                  </a:lnTo>
                  <a:lnTo>
                    <a:pt x="1183932" y="194411"/>
                  </a:lnTo>
                  <a:lnTo>
                    <a:pt x="1167079" y="233476"/>
                  </a:lnTo>
                  <a:lnTo>
                    <a:pt x="1161059" y="277825"/>
                  </a:lnTo>
                  <a:lnTo>
                    <a:pt x="1167079" y="322160"/>
                  </a:lnTo>
                  <a:lnTo>
                    <a:pt x="1183932" y="361226"/>
                  </a:lnTo>
                  <a:lnTo>
                    <a:pt x="1209802" y="394449"/>
                  </a:lnTo>
                  <a:lnTo>
                    <a:pt x="1242885" y="421271"/>
                  </a:lnTo>
                  <a:lnTo>
                    <a:pt x="1281366" y="441121"/>
                  </a:lnTo>
                  <a:lnTo>
                    <a:pt x="1323454" y="453453"/>
                  </a:lnTo>
                  <a:lnTo>
                    <a:pt x="1367332" y="457682"/>
                  </a:lnTo>
                  <a:lnTo>
                    <a:pt x="1411211" y="453453"/>
                  </a:lnTo>
                  <a:lnTo>
                    <a:pt x="1453299" y="441121"/>
                  </a:lnTo>
                  <a:lnTo>
                    <a:pt x="1491780" y="421271"/>
                  </a:lnTo>
                  <a:lnTo>
                    <a:pt x="1524863" y="394449"/>
                  </a:lnTo>
                  <a:lnTo>
                    <a:pt x="1550733" y="361226"/>
                  </a:lnTo>
                  <a:lnTo>
                    <a:pt x="1567586" y="322160"/>
                  </a:lnTo>
                  <a:lnTo>
                    <a:pt x="1573606" y="277825"/>
                  </a:lnTo>
                  <a:close/>
                </a:path>
                <a:path w="2587625" h="556260">
                  <a:moveTo>
                    <a:pt x="1928393" y="397370"/>
                  </a:moveTo>
                  <a:lnTo>
                    <a:pt x="1896567" y="397370"/>
                  </a:lnTo>
                  <a:lnTo>
                    <a:pt x="1896567" y="107810"/>
                  </a:lnTo>
                  <a:lnTo>
                    <a:pt x="1838998" y="107810"/>
                  </a:lnTo>
                  <a:lnTo>
                    <a:pt x="1838998" y="397370"/>
                  </a:lnTo>
                  <a:lnTo>
                    <a:pt x="1668907" y="397370"/>
                  </a:lnTo>
                  <a:lnTo>
                    <a:pt x="1668907" y="107810"/>
                  </a:lnTo>
                  <a:lnTo>
                    <a:pt x="1611325" y="107810"/>
                  </a:lnTo>
                  <a:lnTo>
                    <a:pt x="1611325" y="397370"/>
                  </a:lnTo>
                  <a:lnTo>
                    <a:pt x="1611147" y="397370"/>
                  </a:lnTo>
                  <a:lnTo>
                    <a:pt x="1611147" y="446900"/>
                  </a:lnTo>
                  <a:lnTo>
                    <a:pt x="1928393" y="446900"/>
                  </a:lnTo>
                  <a:lnTo>
                    <a:pt x="1928393" y="397370"/>
                  </a:lnTo>
                  <a:close/>
                </a:path>
                <a:path w="2587625" h="556260">
                  <a:moveTo>
                    <a:pt x="2268994" y="107442"/>
                  </a:moveTo>
                  <a:lnTo>
                    <a:pt x="2212225" y="107442"/>
                  </a:lnTo>
                  <a:lnTo>
                    <a:pt x="2028202" y="363664"/>
                  </a:lnTo>
                  <a:lnTo>
                    <a:pt x="2028202" y="107442"/>
                  </a:lnTo>
                  <a:lnTo>
                    <a:pt x="1971433" y="107442"/>
                  </a:lnTo>
                  <a:lnTo>
                    <a:pt x="1971433" y="446976"/>
                  </a:lnTo>
                  <a:lnTo>
                    <a:pt x="2028202" y="446976"/>
                  </a:lnTo>
                  <a:lnTo>
                    <a:pt x="2212225" y="190754"/>
                  </a:lnTo>
                  <a:lnTo>
                    <a:pt x="2212225" y="446976"/>
                  </a:lnTo>
                  <a:lnTo>
                    <a:pt x="2268994" y="446976"/>
                  </a:lnTo>
                  <a:lnTo>
                    <a:pt x="2268994" y="107442"/>
                  </a:lnTo>
                  <a:close/>
                </a:path>
                <a:path w="2587625" h="556260">
                  <a:moveTo>
                    <a:pt x="2587472" y="107772"/>
                  </a:moveTo>
                  <a:lnTo>
                    <a:pt x="2530132" y="107772"/>
                  </a:lnTo>
                  <a:lnTo>
                    <a:pt x="2530132" y="164896"/>
                  </a:lnTo>
                  <a:lnTo>
                    <a:pt x="2530132" y="260286"/>
                  </a:lnTo>
                  <a:lnTo>
                    <a:pt x="2428887" y="260286"/>
                  </a:lnTo>
                  <a:lnTo>
                    <a:pt x="2410295" y="256527"/>
                  </a:lnTo>
                  <a:lnTo>
                    <a:pt x="2395118" y="246316"/>
                  </a:lnTo>
                  <a:lnTo>
                    <a:pt x="2384882" y="231152"/>
                  </a:lnTo>
                  <a:lnTo>
                    <a:pt x="2381135" y="212585"/>
                  </a:lnTo>
                  <a:lnTo>
                    <a:pt x="2384882" y="194030"/>
                  </a:lnTo>
                  <a:lnTo>
                    <a:pt x="2395118" y="178866"/>
                  </a:lnTo>
                  <a:lnTo>
                    <a:pt x="2410295" y="168656"/>
                  </a:lnTo>
                  <a:lnTo>
                    <a:pt x="2428887" y="164896"/>
                  </a:lnTo>
                  <a:lnTo>
                    <a:pt x="2530132" y="164896"/>
                  </a:lnTo>
                  <a:lnTo>
                    <a:pt x="2530132" y="107772"/>
                  </a:lnTo>
                  <a:lnTo>
                    <a:pt x="2424887" y="107772"/>
                  </a:lnTo>
                  <a:lnTo>
                    <a:pt x="2383942" y="116014"/>
                  </a:lnTo>
                  <a:lnTo>
                    <a:pt x="2350503" y="138480"/>
                  </a:lnTo>
                  <a:lnTo>
                    <a:pt x="2327960" y="171792"/>
                  </a:lnTo>
                  <a:lnTo>
                    <a:pt x="2319693" y="212585"/>
                  </a:lnTo>
                  <a:lnTo>
                    <a:pt x="2324709" y="244678"/>
                  </a:lnTo>
                  <a:lnTo>
                    <a:pt x="2338730" y="272757"/>
                  </a:lnTo>
                  <a:lnTo>
                    <a:pt x="2360193" y="295249"/>
                  </a:lnTo>
                  <a:lnTo>
                    <a:pt x="2387511" y="310603"/>
                  </a:lnTo>
                  <a:lnTo>
                    <a:pt x="2309965" y="446951"/>
                  </a:lnTo>
                  <a:lnTo>
                    <a:pt x="2371217" y="446951"/>
                  </a:lnTo>
                  <a:lnTo>
                    <a:pt x="2444889" y="317411"/>
                  </a:lnTo>
                  <a:lnTo>
                    <a:pt x="2530132" y="317411"/>
                  </a:lnTo>
                  <a:lnTo>
                    <a:pt x="2530132" y="446951"/>
                  </a:lnTo>
                  <a:lnTo>
                    <a:pt x="2587472" y="446951"/>
                  </a:lnTo>
                  <a:lnTo>
                    <a:pt x="2587472" y="317411"/>
                  </a:lnTo>
                  <a:lnTo>
                    <a:pt x="2587472" y="260286"/>
                  </a:lnTo>
                  <a:lnTo>
                    <a:pt x="2587472" y="164896"/>
                  </a:lnTo>
                  <a:lnTo>
                    <a:pt x="2587472" y="107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hlinkClick r:id="rId3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75462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hlinkClick r:id="rId4" action="ppaction://hlinksldjump"/>
            </p:cNvPr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702273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354" y="604984"/>
              <a:ext cx="2866695" cy="651521"/>
            </a:xfrm>
            <a:prstGeom prst="rect">
              <a:avLst/>
            </a:prstGeom>
          </p:spPr>
        </p:pic>
        <p:pic>
          <p:nvPicPr>
            <p:cNvPr id="10" name="object 10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823" y="604984"/>
              <a:ext cx="2866695" cy="651521"/>
            </a:xfrm>
            <a:prstGeom prst="rect">
              <a:avLst/>
            </a:prstGeom>
          </p:spPr>
        </p:pic>
        <p:sp>
          <p:nvSpPr>
            <p:cNvPr id="11" name="object 11">
              <a:hlinkClick r:id="rId8" action="ppaction://hlinksldjump"/>
            </p:cNvPr>
            <p:cNvSpPr/>
            <p:nvPr/>
          </p:nvSpPr>
          <p:spPr>
            <a:xfrm>
              <a:off x="17032631" y="390917"/>
              <a:ext cx="456565" cy="1070610"/>
            </a:xfrm>
            <a:custGeom>
              <a:avLst/>
              <a:gdLst/>
              <a:ahLst/>
              <a:cxnLst/>
              <a:rect l="l" t="t" r="r" b="b"/>
              <a:pathLst>
                <a:path w="456565" h="1070610">
                  <a:moveTo>
                    <a:pt x="241998" y="865593"/>
                  </a:moveTo>
                  <a:lnTo>
                    <a:pt x="239801" y="854722"/>
                  </a:lnTo>
                  <a:lnTo>
                    <a:pt x="233819" y="845845"/>
                  </a:lnTo>
                  <a:lnTo>
                    <a:pt x="224942" y="839863"/>
                  </a:lnTo>
                  <a:lnTo>
                    <a:pt x="214071" y="837666"/>
                  </a:lnTo>
                  <a:lnTo>
                    <a:pt x="203200" y="839863"/>
                  </a:lnTo>
                  <a:lnTo>
                    <a:pt x="194335" y="845845"/>
                  </a:lnTo>
                  <a:lnTo>
                    <a:pt x="188341" y="854722"/>
                  </a:lnTo>
                  <a:lnTo>
                    <a:pt x="186156" y="865593"/>
                  </a:lnTo>
                  <a:lnTo>
                    <a:pt x="186156" y="958672"/>
                  </a:lnTo>
                  <a:lnTo>
                    <a:pt x="188341" y="969543"/>
                  </a:lnTo>
                  <a:lnTo>
                    <a:pt x="194335" y="978408"/>
                  </a:lnTo>
                  <a:lnTo>
                    <a:pt x="203200" y="984402"/>
                  </a:lnTo>
                  <a:lnTo>
                    <a:pt x="214071" y="986586"/>
                  </a:lnTo>
                  <a:lnTo>
                    <a:pt x="224942" y="984402"/>
                  </a:lnTo>
                  <a:lnTo>
                    <a:pt x="233819" y="978408"/>
                  </a:lnTo>
                  <a:lnTo>
                    <a:pt x="239801" y="969543"/>
                  </a:lnTo>
                  <a:lnTo>
                    <a:pt x="241998" y="958672"/>
                  </a:lnTo>
                  <a:lnTo>
                    <a:pt x="241998" y="865593"/>
                  </a:lnTo>
                  <a:close/>
                </a:path>
                <a:path w="456565" h="1070610">
                  <a:moveTo>
                    <a:pt x="241998" y="781824"/>
                  </a:moveTo>
                  <a:lnTo>
                    <a:pt x="239801" y="770953"/>
                  </a:lnTo>
                  <a:lnTo>
                    <a:pt x="233819" y="762088"/>
                  </a:lnTo>
                  <a:lnTo>
                    <a:pt x="224942" y="756094"/>
                  </a:lnTo>
                  <a:lnTo>
                    <a:pt x="214071" y="753910"/>
                  </a:lnTo>
                  <a:lnTo>
                    <a:pt x="203200" y="756094"/>
                  </a:lnTo>
                  <a:lnTo>
                    <a:pt x="194335" y="762088"/>
                  </a:lnTo>
                  <a:lnTo>
                    <a:pt x="188341" y="770953"/>
                  </a:lnTo>
                  <a:lnTo>
                    <a:pt x="186156" y="781824"/>
                  </a:lnTo>
                  <a:lnTo>
                    <a:pt x="188341" y="792695"/>
                  </a:lnTo>
                  <a:lnTo>
                    <a:pt x="194335" y="801573"/>
                  </a:lnTo>
                  <a:lnTo>
                    <a:pt x="203200" y="807554"/>
                  </a:lnTo>
                  <a:lnTo>
                    <a:pt x="214071" y="809752"/>
                  </a:lnTo>
                  <a:lnTo>
                    <a:pt x="224942" y="807554"/>
                  </a:lnTo>
                  <a:lnTo>
                    <a:pt x="233819" y="801573"/>
                  </a:lnTo>
                  <a:lnTo>
                    <a:pt x="239801" y="792695"/>
                  </a:lnTo>
                  <a:lnTo>
                    <a:pt x="241998" y="781824"/>
                  </a:lnTo>
                  <a:close/>
                </a:path>
                <a:path w="456565" h="1070610">
                  <a:moveTo>
                    <a:pt x="279222" y="0"/>
                  </a:moveTo>
                  <a:lnTo>
                    <a:pt x="241998" y="0"/>
                  </a:lnTo>
                  <a:lnTo>
                    <a:pt x="37236" y="0"/>
                  </a:lnTo>
                  <a:lnTo>
                    <a:pt x="0" y="0"/>
                  </a:lnTo>
                  <a:lnTo>
                    <a:pt x="0" y="418833"/>
                  </a:lnTo>
                  <a:lnTo>
                    <a:pt x="37236" y="418833"/>
                  </a:lnTo>
                  <a:lnTo>
                    <a:pt x="241998" y="418833"/>
                  </a:lnTo>
                  <a:lnTo>
                    <a:pt x="279222" y="418833"/>
                  </a:lnTo>
                  <a:lnTo>
                    <a:pt x="279222" y="288531"/>
                  </a:lnTo>
                  <a:lnTo>
                    <a:pt x="277761" y="281292"/>
                  </a:lnTo>
                  <a:lnTo>
                    <a:pt x="273773" y="275374"/>
                  </a:lnTo>
                  <a:lnTo>
                    <a:pt x="267855" y="271373"/>
                  </a:lnTo>
                  <a:lnTo>
                    <a:pt x="260616" y="269913"/>
                  </a:lnTo>
                  <a:lnTo>
                    <a:pt x="253365" y="271373"/>
                  </a:lnTo>
                  <a:lnTo>
                    <a:pt x="247446" y="275374"/>
                  </a:lnTo>
                  <a:lnTo>
                    <a:pt x="243459" y="281292"/>
                  </a:lnTo>
                  <a:lnTo>
                    <a:pt x="241998" y="288531"/>
                  </a:lnTo>
                  <a:lnTo>
                    <a:pt x="241998" y="381609"/>
                  </a:lnTo>
                  <a:lnTo>
                    <a:pt x="37236" y="381609"/>
                  </a:lnTo>
                  <a:lnTo>
                    <a:pt x="37236" y="37236"/>
                  </a:lnTo>
                  <a:lnTo>
                    <a:pt x="241998" y="37236"/>
                  </a:lnTo>
                  <a:lnTo>
                    <a:pt x="241998" y="130302"/>
                  </a:lnTo>
                  <a:lnTo>
                    <a:pt x="243459" y="137553"/>
                  </a:lnTo>
                  <a:lnTo>
                    <a:pt x="247446" y="143471"/>
                  </a:lnTo>
                  <a:lnTo>
                    <a:pt x="253365" y="147459"/>
                  </a:lnTo>
                  <a:lnTo>
                    <a:pt x="260616" y="148920"/>
                  </a:lnTo>
                  <a:lnTo>
                    <a:pt x="267855" y="147459"/>
                  </a:lnTo>
                  <a:lnTo>
                    <a:pt x="273773" y="143471"/>
                  </a:lnTo>
                  <a:lnTo>
                    <a:pt x="277761" y="137553"/>
                  </a:lnTo>
                  <a:lnTo>
                    <a:pt x="279222" y="130302"/>
                  </a:lnTo>
                  <a:lnTo>
                    <a:pt x="279222" y="0"/>
                  </a:lnTo>
                  <a:close/>
                </a:path>
                <a:path w="456565" h="1070610">
                  <a:moveTo>
                    <a:pt x="418833" y="860945"/>
                  </a:moveTo>
                  <a:lnTo>
                    <a:pt x="413308" y="812927"/>
                  </a:lnTo>
                  <a:lnTo>
                    <a:pt x="397548" y="768845"/>
                  </a:lnTo>
                  <a:lnTo>
                    <a:pt x="381609" y="743775"/>
                  </a:lnTo>
                  <a:lnTo>
                    <a:pt x="381609" y="860945"/>
                  </a:lnTo>
                  <a:lnTo>
                    <a:pt x="375462" y="906716"/>
                  </a:lnTo>
                  <a:lnTo>
                    <a:pt x="358101" y="947851"/>
                  </a:lnTo>
                  <a:lnTo>
                    <a:pt x="331177" y="982700"/>
                  </a:lnTo>
                  <a:lnTo>
                    <a:pt x="296329" y="1009624"/>
                  </a:lnTo>
                  <a:lnTo>
                    <a:pt x="255193" y="1026972"/>
                  </a:lnTo>
                  <a:lnTo>
                    <a:pt x="209423" y="1033132"/>
                  </a:lnTo>
                  <a:lnTo>
                    <a:pt x="163652" y="1026972"/>
                  </a:lnTo>
                  <a:lnTo>
                    <a:pt x="122516" y="1009624"/>
                  </a:lnTo>
                  <a:lnTo>
                    <a:pt x="87668" y="982700"/>
                  </a:lnTo>
                  <a:lnTo>
                    <a:pt x="60744" y="947851"/>
                  </a:lnTo>
                  <a:lnTo>
                    <a:pt x="43383" y="906716"/>
                  </a:lnTo>
                  <a:lnTo>
                    <a:pt x="37236" y="860945"/>
                  </a:lnTo>
                  <a:lnTo>
                    <a:pt x="43383" y="815162"/>
                  </a:lnTo>
                  <a:lnTo>
                    <a:pt x="60744" y="774039"/>
                  </a:lnTo>
                  <a:lnTo>
                    <a:pt x="87668" y="739190"/>
                  </a:lnTo>
                  <a:lnTo>
                    <a:pt x="122516" y="712266"/>
                  </a:lnTo>
                  <a:lnTo>
                    <a:pt x="163652" y="694905"/>
                  </a:lnTo>
                  <a:lnTo>
                    <a:pt x="209423" y="688746"/>
                  </a:lnTo>
                  <a:lnTo>
                    <a:pt x="255193" y="694905"/>
                  </a:lnTo>
                  <a:lnTo>
                    <a:pt x="296329" y="712266"/>
                  </a:lnTo>
                  <a:lnTo>
                    <a:pt x="331177" y="739190"/>
                  </a:lnTo>
                  <a:lnTo>
                    <a:pt x="358101" y="774039"/>
                  </a:lnTo>
                  <a:lnTo>
                    <a:pt x="375462" y="815162"/>
                  </a:lnTo>
                  <a:lnTo>
                    <a:pt x="381609" y="860945"/>
                  </a:lnTo>
                  <a:lnTo>
                    <a:pt x="381609" y="743775"/>
                  </a:lnTo>
                  <a:lnTo>
                    <a:pt x="340398" y="697534"/>
                  </a:lnTo>
                  <a:lnTo>
                    <a:pt x="301523" y="672807"/>
                  </a:lnTo>
                  <a:lnTo>
                    <a:pt x="257441" y="657047"/>
                  </a:lnTo>
                  <a:lnTo>
                    <a:pt x="209423" y="651522"/>
                  </a:lnTo>
                  <a:lnTo>
                    <a:pt x="161404" y="657047"/>
                  </a:lnTo>
                  <a:lnTo>
                    <a:pt x="117322" y="672807"/>
                  </a:lnTo>
                  <a:lnTo>
                    <a:pt x="78435" y="697534"/>
                  </a:lnTo>
                  <a:lnTo>
                    <a:pt x="46012" y="729957"/>
                  </a:lnTo>
                  <a:lnTo>
                    <a:pt x="21285" y="768845"/>
                  </a:lnTo>
                  <a:lnTo>
                    <a:pt x="5537" y="812927"/>
                  </a:lnTo>
                  <a:lnTo>
                    <a:pt x="0" y="860945"/>
                  </a:lnTo>
                  <a:lnTo>
                    <a:pt x="5537" y="908951"/>
                  </a:lnTo>
                  <a:lnTo>
                    <a:pt x="21285" y="953033"/>
                  </a:lnTo>
                  <a:lnTo>
                    <a:pt x="46012" y="991920"/>
                  </a:lnTo>
                  <a:lnTo>
                    <a:pt x="78435" y="1024356"/>
                  </a:lnTo>
                  <a:lnTo>
                    <a:pt x="117322" y="1049070"/>
                  </a:lnTo>
                  <a:lnTo>
                    <a:pt x="161404" y="1064831"/>
                  </a:lnTo>
                  <a:lnTo>
                    <a:pt x="209423" y="1070356"/>
                  </a:lnTo>
                  <a:lnTo>
                    <a:pt x="257441" y="1064831"/>
                  </a:lnTo>
                  <a:lnTo>
                    <a:pt x="301523" y="1049070"/>
                  </a:lnTo>
                  <a:lnTo>
                    <a:pt x="326593" y="1033132"/>
                  </a:lnTo>
                  <a:lnTo>
                    <a:pt x="340398" y="1024356"/>
                  </a:lnTo>
                  <a:lnTo>
                    <a:pt x="372833" y="991920"/>
                  </a:lnTo>
                  <a:lnTo>
                    <a:pt x="397548" y="953033"/>
                  </a:lnTo>
                  <a:lnTo>
                    <a:pt x="413308" y="908951"/>
                  </a:lnTo>
                  <a:lnTo>
                    <a:pt x="418833" y="860945"/>
                  </a:lnTo>
                  <a:close/>
                </a:path>
                <a:path w="456565" h="1070610">
                  <a:moveTo>
                    <a:pt x="456069" y="214071"/>
                  </a:moveTo>
                  <a:lnTo>
                    <a:pt x="454710" y="207073"/>
                  </a:lnTo>
                  <a:lnTo>
                    <a:pt x="450621" y="200914"/>
                  </a:lnTo>
                  <a:lnTo>
                    <a:pt x="445160" y="195453"/>
                  </a:lnTo>
                  <a:lnTo>
                    <a:pt x="332155" y="82448"/>
                  </a:lnTo>
                  <a:lnTo>
                    <a:pt x="325996" y="78359"/>
                  </a:lnTo>
                  <a:lnTo>
                    <a:pt x="318985" y="76987"/>
                  </a:lnTo>
                  <a:lnTo>
                    <a:pt x="311988" y="78359"/>
                  </a:lnTo>
                  <a:lnTo>
                    <a:pt x="305828" y="82448"/>
                  </a:lnTo>
                  <a:lnTo>
                    <a:pt x="301739" y="88607"/>
                  </a:lnTo>
                  <a:lnTo>
                    <a:pt x="300380" y="95605"/>
                  </a:lnTo>
                  <a:lnTo>
                    <a:pt x="301739" y="102616"/>
                  </a:lnTo>
                  <a:lnTo>
                    <a:pt x="305828" y="108775"/>
                  </a:lnTo>
                  <a:lnTo>
                    <a:pt x="392506" y="195453"/>
                  </a:lnTo>
                  <a:lnTo>
                    <a:pt x="158229" y="195453"/>
                  </a:lnTo>
                  <a:lnTo>
                    <a:pt x="150990" y="196926"/>
                  </a:lnTo>
                  <a:lnTo>
                    <a:pt x="145072" y="200914"/>
                  </a:lnTo>
                  <a:lnTo>
                    <a:pt x="141084" y="206832"/>
                  </a:lnTo>
                  <a:lnTo>
                    <a:pt x="139611" y="214071"/>
                  </a:lnTo>
                  <a:lnTo>
                    <a:pt x="141084" y="221322"/>
                  </a:lnTo>
                  <a:lnTo>
                    <a:pt x="145072" y="227241"/>
                  </a:lnTo>
                  <a:lnTo>
                    <a:pt x="150990" y="231228"/>
                  </a:lnTo>
                  <a:lnTo>
                    <a:pt x="158229" y="232689"/>
                  </a:lnTo>
                  <a:lnTo>
                    <a:pt x="392506" y="232689"/>
                  </a:lnTo>
                  <a:lnTo>
                    <a:pt x="305828" y="319379"/>
                  </a:lnTo>
                  <a:lnTo>
                    <a:pt x="301739" y="325526"/>
                  </a:lnTo>
                  <a:lnTo>
                    <a:pt x="300380" y="332536"/>
                  </a:lnTo>
                  <a:lnTo>
                    <a:pt x="301739" y="339547"/>
                  </a:lnTo>
                  <a:lnTo>
                    <a:pt x="305828" y="345694"/>
                  </a:lnTo>
                  <a:lnTo>
                    <a:pt x="311988" y="349783"/>
                  </a:lnTo>
                  <a:lnTo>
                    <a:pt x="318985" y="351155"/>
                  </a:lnTo>
                  <a:lnTo>
                    <a:pt x="325996" y="349783"/>
                  </a:lnTo>
                  <a:lnTo>
                    <a:pt x="332155" y="345694"/>
                  </a:lnTo>
                  <a:lnTo>
                    <a:pt x="445160" y="232689"/>
                  </a:lnTo>
                  <a:lnTo>
                    <a:pt x="450621" y="227241"/>
                  </a:lnTo>
                  <a:lnTo>
                    <a:pt x="454710" y="221081"/>
                  </a:lnTo>
                  <a:lnTo>
                    <a:pt x="456069" y="21407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7838" y="3090073"/>
              <a:ext cx="17284065" cy="16204565"/>
            </a:xfrm>
            <a:custGeom>
              <a:avLst/>
              <a:gdLst/>
              <a:ahLst/>
              <a:cxnLst/>
              <a:rect l="l" t="t" r="r" b="b"/>
              <a:pathLst>
                <a:path w="17284065" h="16204565">
                  <a:moveTo>
                    <a:pt x="17051255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2"/>
                  </a:lnTo>
                  <a:lnTo>
                    <a:pt x="0" y="232686"/>
                  </a:lnTo>
                  <a:lnTo>
                    <a:pt x="0" y="15971591"/>
                  </a:lnTo>
                  <a:lnTo>
                    <a:pt x="4727" y="16018485"/>
                  </a:lnTo>
                  <a:lnTo>
                    <a:pt x="18285" y="16062163"/>
                  </a:lnTo>
                  <a:lnTo>
                    <a:pt x="39739" y="16101688"/>
                  </a:lnTo>
                  <a:lnTo>
                    <a:pt x="68151" y="16136125"/>
                  </a:lnTo>
                  <a:lnTo>
                    <a:pt x="102588" y="16164538"/>
                  </a:lnTo>
                  <a:lnTo>
                    <a:pt x="142113" y="16185991"/>
                  </a:lnTo>
                  <a:lnTo>
                    <a:pt x="185791" y="16199550"/>
                  </a:lnTo>
                  <a:lnTo>
                    <a:pt x="232685" y="16204277"/>
                  </a:lnTo>
                  <a:lnTo>
                    <a:pt x="17051255" y="16204277"/>
                  </a:lnTo>
                  <a:lnTo>
                    <a:pt x="17098150" y="16199550"/>
                  </a:lnTo>
                  <a:lnTo>
                    <a:pt x="17141827" y="16185991"/>
                  </a:lnTo>
                  <a:lnTo>
                    <a:pt x="17181353" y="16164538"/>
                  </a:lnTo>
                  <a:lnTo>
                    <a:pt x="17215790" y="16136124"/>
                  </a:lnTo>
                  <a:lnTo>
                    <a:pt x="17244203" y="16101687"/>
                  </a:lnTo>
                  <a:lnTo>
                    <a:pt x="17265656" y="16062162"/>
                  </a:lnTo>
                  <a:lnTo>
                    <a:pt x="17279214" y="16018485"/>
                  </a:lnTo>
                  <a:lnTo>
                    <a:pt x="17283942" y="15971591"/>
                  </a:lnTo>
                  <a:lnTo>
                    <a:pt x="17283942" y="232686"/>
                  </a:lnTo>
                  <a:lnTo>
                    <a:pt x="17279214" y="185791"/>
                  </a:lnTo>
                  <a:lnTo>
                    <a:pt x="17265656" y="142114"/>
                  </a:lnTo>
                  <a:lnTo>
                    <a:pt x="17244203" y="102589"/>
                  </a:lnTo>
                  <a:lnTo>
                    <a:pt x="17215790" y="68152"/>
                  </a:lnTo>
                  <a:lnTo>
                    <a:pt x="17181353" y="39739"/>
                  </a:lnTo>
                  <a:lnTo>
                    <a:pt x="17141827" y="18285"/>
                  </a:lnTo>
                  <a:lnTo>
                    <a:pt x="17098150" y="4727"/>
                  </a:lnTo>
                  <a:lnTo>
                    <a:pt x="17051255" y="0"/>
                  </a:lnTo>
                  <a:close/>
                </a:path>
              </a:pathLst>
            </a:custGeom>
            <a:solidFill>
              <a:srgbClr val="D8D8D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9" action="ppaction://hlinksldjump"/>
            </p:cNvPr>
            <p:cNvSpPr/>
            <p:nvPr/>
          </p:nvSpPr>
          <p:spPr>
            <a:xfrm>
              <a:off x="9037537" y="1656726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56351" y="1827016"/>
              <a:ext cx="813435" cy="302260"/>
            </a:xfrm>
            <a:custGeom>
              <a:avLst/>
              <a:gdLst/>
              <a:ahLst/>
              <a:cxnLst/>
              <a:rect l="l" t="t" r="r" b="b"/>
              <a:pathLst>
                <a:path w="813434" h="302260">
                  <a:moveTo>
                    <a:pt x="222150" y="212433"/>
                  </a:moveTo>
                  <a:lnTo>
                    <a:pt x="0" y="212433"/>
                  </a:lnTo>
                  <a:lnTo>
                    <a:pt x="0" y="302231"/>
                  </a:lnTo>
                  <a:lnTo>
                    <a:pt x="28815" y="302231"/>
                  </a:lnTo>
                  <a:lnTo>
                    <a:pt x="28815" y="239238"/>
                  </a:lnTo>
                  <a:lnTo>
                    <a:pt x="222150" y="239238"/>
                  </a:lnTo>
                  <a:lnTo>
                    <a:pt x="222150" y="212433"/>
                  </a:lnTo>
                  <a:close/>
                </a:path>
                <a:path w="813434" h="302260">
                  <a:moveTo>
                    <a:pt x="222150" y="239238"/>
                  </a:moveTo>
                  <a:lnTo>
                    <a:pt x="193334" y="239238"/>
                  </a:lnTo>
                  <a:lnTo>
                    <a:pt x="193334" y="302231"/>
                  </a:lnTo>
                  <a:lnTo>
                    <a:pt x="222150" y="302231"/>
                  </a:lnTo>
                  <a:lnTo>
                    <a:pt x="222150" y="239238"/>
                  </a:lnTo>
                  <a:close/>
                </a:path>
                <a:path w="813434" h="302260">
                  <a:moveTo>
                    <a:pt x="191659" y="0"/>
                  </a:moveTo>
                  <a:lnTo>
                    <a:pt x="81086" y="0"/>
                  </a:lnTo>
                  <a:lnTo>
                    <a:pt x="80165" y="13360"/>
                  </a:lnTo>
                  <a:lnTo>
                    <a:pt x="78717" y="27140"/>
                  </a:lnTo>
                  <a:lnTo>
                    <a:pt x="71516" y="69191"/>
                  </a:lnTo>
                  <a:lnTo>
                    <a:pt x="60647" y="111912"/>
                  </a:lnTo>
                  <a:lnTo>
                    <a:pt x="46574" y="152812"/>
                  </a:lnTo>
                  <a:lnTo>
                    <a:pt x="30156" y="190402"/>
                  </a:lnTo>
                  <a:lnTo>
                    <a:pt x="18428" y="212433"/>
                  </a:lnTo>
                  <a:lnTo>
                    <a:pt x="50260" y="212433"/>
                  </a:lnTo>
                  <a:lnTo>
                    <a:pt x="70364" y="170549"/>
                  </a:lnTo>
                  <a:lnTo>
                    <a:pt x="83808" y="133922"/>
                  </a:lnTo>
                  <a:lnTo>
                    <a:pt x="95075" y="95829"/>
                  </a:lnTo>
                  <a:lnTo>
                    <a:pt x="105211" y="47831"/>
                  </a:lnTo>
                  <a:lnTo>
                    <a:pt x="107556" y="27140"/>
                  </a:lnTo>
                  <a:lnTo>
                    <a:pt x="191659" y="27140"/>
                  </a:lnTo>
                  <a:lnTo>
                    <a:pt x="191659" y="0"/>
                  </a:lnTo>
                  <a:close/>
                </a:path>
                <a:path w="813434" h="302260">
                  <a:moveTo>
                    <a:pt x="191659" y="27140"/>
                  </a:moveTo>
                  <a:lnTo>
                    <a:pt x="161838" y="27140"/>
                  </a:lnTo>
                  <a:lnTo>
                    <a:pt x="161838" y="212433"/>
                  </a:lnTo>
                  <a:lnTo>
                    <a:pt x="191659" y="212433"/>
                  </a:lnTo>
                  <a:lnTo>
                    <a:pt x="191659" y="27140"/>
                  </a:lnTo>
                  <a:close/>
                </a:path>
                <a:path w="813434" h="302260">
                  <a:moveTo>
                    <a:pt x="327497" y="56291"/>
                  </a:moveTo>
                  <a:lnTo>
                    <a:pt x="285614" y="67683"/>
                  </a:lnTo>
                  <a:lnTo>
                    <a:pt x="257803" y="100185"/>
                  </a:lnTo>
                  <a:lnTo>
                    <a:pt x="248086" y="150780"/>
                  </a:lnTo>
                  <a:lnTo>
                    <a:pt x="248756" y="165125"/>
                  </a:lnTo>
                  <a:lnTo>
                    <a:pt x="264861" y="210967"/>
                  </a:lnTo>
                  <a:lnTo>
                    <a:pt x="299540" y="236746"/>
                  </a:lnTo>
                  <a:lnTo>
                    <a:pt x="334534" y="242589"/>
                  </a:lnTo>
                  <a:lnTo>
                    <a:pt x="343434" y="242401"/>
                  </a:lnTo>
                  <a:lnTo>
                    <a:pt x="386658" y="233668"/>
                  </a:lnTo>
                  <a:lnTo>
                    <a:pt x="393506" y="230862"/>
                  </a:lnTo>
                  <a:lnTo>
                    <a:pt x="393506" y="217459"/>
                  </a:lnTo>
                  <a:lnTo>
                    <a:pt x="335874" y="217459"/>
                  </a:lnTo>
                  <a:lnTo>
                    <a:pt x="323204" y="216475"/>
                  </a:lnTo>
                  <a:lnTo>
                    <a:pt x="287499" y="192769"/>
                  </a:lnTo>
                  <a:lnTo>
                    <a:pt x="278577" y="155136"/>
                  </a:lnTo>
                  <a:lnTo>
                    <a:pt x="401548" y="155136"/>
                  </a:lnTo>
                  <a:lnTo>
                    <a:pt x="401508" y="136561"/>
                  </a:lnTo>
                  <a:lnTo>
                    <a:pt x="401275" y="131681"/>
                  </a:lnTo>
                  <a:lnTo>
                    <a:pt x="279248" y="131681"/>
                  </a:lnTo>
                  <a:lnTo>
                    <a:pt x="281028" y="120289"/>
                  </a:lnTo>
                  <a:lnTo>
                    <a:pt x="308231" y="83850"/>
                  </a:lnTo>
                  <a:lnTo>
                    <a:pt x="327162" y="80416"/>
                  </a:lnTo>
                  <a:lnTo>
                    <a:pt x="383256" y="80416"/>
                  </a:lnTo>
                  <a:lnTo>
                    <a:pt x="381778" y="78489"/>
                  </a:lnTo>
                  <a:lnTo>
                    <a:pt x="348942" y="58804"/>
                  </a:lnTo>
                  <a:lnTo>
                    <a:pt x="338638" y="56919"/>
                  </a:lnTo>
                  <a:lnTo>
                    <a:pt x="327497" y="56291"/>
                  </a:lnTo>
                  <a:close/>
                </a:path>
                <a:path w="813434" h="302260">
                  <a:moveTo>
                    <a:pt x="393506" y="205061"/>
                  </a:moveTo>
                  <a:lnTo>
                    <a:pt x="351957" y="216705"/>
                  </a:lnTo>
                  <a:lnTo>
                    <a:pt x="335874" y="217459"/>
                  </a:lnTo>
                  <a:lnTo>
                    <a:pt x="393506" y="217459"/>
                  </a:lnTo>
                  <a:lnTo>
                    <a:pt x="393506" y="205061"/>
                  </a:lnTo>
                  <a:close/>
                </a:path>
                <a:path w="813434" h="302260">
                  <a:moveTo>
                    <a:pt x="383256" y="80416"/>
                  </a:moveTo>
                  <a:lnTo>
                    <a:pt x="337214" y="80416"/>
                  </a:lnTo>
                  <a:lnTo>
                    <a:pt x="345368" y="82650"/>
                  </a:lnTo>
                  <a:lnTo>
                    <a:pt x="351622" y="87117"/>
                  </a:lnTo>
                  <a:lnTo>
                    <a:pt x="370428" y="124226"/>
                  </a:lnTo>
                  <a:lnTo>
                    <a:pt x="370721" y="131681"/>
                  </a:lnTo>
                  <a:lnTo>
                    <a:pt x="401275" y="131681"/>
                  </a:lnTo>
                  <a:lnTo>
                    <a:pt x="387642" y="86133"/>
                  </a:lnTo>
                  <a:lnTo>
                    <a:pt x="383256" y="80416"/>
                  </a:lnTo>
                  <a:close/>
                </a:path>
                <a:path w="813434" h="302260">
                  <a:moveTo>
                    <a:pt x="476755" y="59642"/>
                  </a:moveTo>
                  <a:lnTo>
                    <a:pt x="447269" y="59642"/>
                  </a:lnTo>
                  <a:lnTo>
                    <a:pt x="447269" y="239238"/>
                  </a:lnTo>
                  <a:lnTo>
                    <a:pt x="476755" y="239238"/>
                  </a:lnTo>
                  <a:lnTo>
                    <a:pt x="476755" y="159157"/>
                  </a:lnTo>
                  <a:lnTo>
                    <a:pt x="603746" y="159157"/>
                  </a:lnTo>
                  <a:lnTo>
                    <a:pt x="603746" y="134362"/>
                  </a:lnTo>
                  <a:lnTo>
                    <a:pt x="476755" y="134362"/>
                  </a:lnTo>
                  <a:lnTo>
                    <a:pt x="476755" y="59642"/>
                  </a:lnTo>
                  <a:close/>
                </a:path>
                <a:path w="813434" h="302260">
                  <a:moveTo>
                    <a:pt x="603746" y="159157"/>
                  </a:moveTo>
                  <a:lnTo>
                    <a:pt x="574259" y="159157"/>
                  </a:lnTo>
                  <a:lnTo>
                    <a:pt x="574259" y="239238"/>
                  </a:lnTo>
                  <a:lnTo>
                    <a:pt x="603746" y="239238"/>
                  </a:lnTo>
                  <a:lnTo>
                    <a:pt x="603746" y="159157"/>
                  </a:lnTo>
                  <a:close/>
                </a:path>
                <a:path w="813434" h="302260">
                  <a:moveTo>
                    <a:pt x="603746" y="59642"/>
                  </a:moveTo>
                  <a:lnTo>
                    <a:pt x="574259" y="59642"/>
                  </a:lnTo>
                  <a:lnTo>
                    <a:pt x="574259" y="134362"/>
                  </a:lnTo>
                  <a:lnTo>
                    <a:pt x="603746" y="134362"/>
                  </a:lnTo>
                  <a:lnTo>
                    <a:pt x="603746" y="59642"/>
                  </a:lnTo>
                  <a:close/>
                </a:path>
                <a:path w="813434" h="302260">
                  <a:moveTo>
                    <a:pt x="690099" y="59642"/>
                  </a:moveTo>
                  <a:lnTo>
                    <a:pt x="660613" y="59642"/>
                  </a:lnTo>
                  <a:lnTo>
                    <a:pt x="660613" y="239238"/>
                  </a:lnTo>
                  <a:lnTo>
                    <a:pt x="742035" y="239238"/>
                  </a:lnTo>
                  <a:lnTo>
                    <a:pt x="753867" y="238819"/>
                  </a:lnTo>
                  <a:lnTo>
                    <a:pt x="796232" y="224412"/>
                  </a:lnTo>
                  <a:lnTo>
                    <a:pt x="804249" y="215448"/>
                  </a:lnTo>
                  <a:lnTo>
                    <a:pt x="690099" y="215448"/>
                  </a:lnTo>
                  <a:lnTo>
                    <a:pt x="690099" y="157817"/>
                  </a:lnTo>
                  <a:lnTo>
                    <a:pt x="806361" y="157817"/>
                  </a:lnTo>
                  <a:lnTo>
                    <a:pt x="805362" y="156141"/>
                  </a:lnTo>
                  <a:lnTo>
                    <a:pt x="764819" y="134781"/>
                  </a:lnTo>
                  <a:lnTo>
                    <a:pt x="743375" y="133357"/>
                  </a:lnTo>
                  <a:lnTo>
                    <a:pt x="690099" y="133357"/>
                  </a:lnTo>
                  <a:lnTo>
                    <a:pt x="690099" y="59642"/>
                  </a:lnTo>
                  <a:close/>
                </a:path>
                <a:path w="813434" h="302260">
                  <a:moveTo>
                    <a:pt x="806361" y="157817"/>
                  </a:moveTo>
                  <a:lnTo>
                    <a:pt x="740024" y="157817"/>
                  </a:lnTo>
                  <a:lnTo>
                    <a:pt x="749825" y="158194"/>
                  </a:lnTo>
                  <a:lnTo>
                    <a:pt x="758453" y="159325"/>
                  </a:lnTo>
                  <a:lnTo>
                    <a:pt x="765908" y="161209"/>
                  </a:lnTo>
                  <a:lnTo>
                    <a:pt x="772191" y="163848"/>
                  </a:lnTo>
                  <a:lnTo>
                    <a:pt x="780009" y="167645"/>
                  </a:lnTo>
                  <a:lnTo>
                    <a:pt x="783918" y="175017"/>
                  </a:lnTo>
                  <a:lnTo>
                    <a:pt x="783918" y="185962"/>
                  </a:lnTo>
                  <a:lnTo>
                    <a:pt x="757783" y="213773"/>
                  </a:lnTo>
                  <a:lnTo>
                    <a:pt x="740694" y="215448"/>
                  </a:lnTo>
                  <a:lnTo>
                    <a:pt x="804249" y="215448"/>
                  </a:lnTo>
                  <a:lnTo>
                    <a:pt x="813404" y="184287"/>
                  </a:lnTo>
                  <a:lnTo>
                    <a:pt x="812901" y="176120"/>
                  </a:lnTo>
                  <a:lnTo>
                    <a:pt x="811394" y="168706"/>
                  </a:lnTo>
                  <a:lnTo>
                    <a:pt x="808881" y="162047"/>
                  </a:lnTo>
                  <a:lnTo>
                    <a:pt x="806361" y="1578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3170" y="1656726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D67C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72531" y="1827016"/>
              <a:ext cx="1014730" cy="301625"/>
            </a:xfrm>
            <a:custGeom>
              <a:avLst/>
              <a:gdLst/>
              <a:ahLst/>
              <a:cxnLst/>
              <a:rect l="l" t="t" r="r" b="b"/>
              <a:pathLst>
                <a:path w="1014729" h="301625">
                  <a:moveTo>
                    <a:pt x="44564" y="0"/>
                  </a:moveTo>
                  <a:lnTo>
                    <a:pt x="0" y="0"/>
                  </a:lnTo>
                  <a:lnTo>
                    <a:pt x="0" y="239238"/>
                  </a:lnTo>
                  <a:lnTo>
                    <a:pt x="27810" y="239238"/>
                  </a:lnTo>
                  <a:lnTo>
                    <a:pt x="27699" y="77400"/>
                  </a:lnTo>
                  <a:lnTo>
                    <a:pt x="27252" y="61094"/>
                  </a:lnTo>
                  <a:lnTo>
                    <a:pt x="26917" y="53499"/>
                  </a:lnTo>
                  <a:lnTo>
                    <a:pt x="26470" y="46574"/>
                  </a:lnTo>
                  <a:lnTo>
                    <a:pt x="26247" y="39649"/>
                  </a:lnTo>
                  <a:lnTo>
                    <a:pt x="25911" y="33953"/>
                  </a:lnTo>
                  <a:lnTo>
                    <a:pt x="25465" y="29486"/>
                  </a:lnTo>
                  <a:lnTo>
                    <a:pt x="55652" y="29486"/>
                  </a:lnTo>
                  <a:lnTo>
                    <a:pt x="44564" y="0"/>
                  </a:lnTo>
                  <a:close/>
                </a:path>
                <a:path w="1014729" h="301625">
                  <a:moveTo>
                    <a:pt x="55652" y="29486"/>
                  </a:moveTo>
                  <a:lnTo>
                    <a:pt x="26805" y="29486"/>
                  </a:lnTo>
                  <a:lnTo>
                    <a:pt x="105546" y="239238"/>
                  </a:lnTo>
                  <a:lnTo>
                    <a:pt x="130341" y="239238"/>
                  </a:lnTo>
                  <a:lnTo>
                    <a:pt x="146801" y="196014"/>
                  </a:lnTo>
                  <a:lnTo>
                    <a:pt x="118279" y="196014"/>
                  </a:lnTo>
                  <a:lnTo>
                    <a:pt x="55652" y="29486"/>
                  </a:lnTo>
                  <a:close/>
                </a:path>
                <a:path w="1014729" h="301625">
                  <a:moveTo>
                    <a:pt x="238903" y="29821"/>
                  </a:moveTo>
                  <a:lnTo>
                    <a:pt x="211428" y="29821"/>
                  </a:lnTo>
                  <a:lnTo>
                    <a:pt x="211204" y="34512"/>
                  </a:lnTo>
                  <a:lnTo>
                    <a:pt x="210869" y="40319"/>
                  </a:lnTo>
                  <a:lnTo>
                    <a:pt x="209976" y="53946"/>
                  </a:lnTo>
                  <a:lnTo>
                    <a:pt x="209641" y="61205"/>
                  </a:lnTo>
                  <a:lnTo>
                    <a:pt x="209194" y="76618"/>
                  </a:lnTo>
                  <a:lnTo>
                    <a:pt x="209082" y="239238"/>
                  </a:lnTo>
                  <a:lnTo>
                    <a:pt x="238903" y="239238"/>
                  </a:lnTo>
                  <a:lnTo>
                    <a:pt x="238903" y="29821"/>
                  </a:lnTo>
                  <a:close/>
                </a:path>
                <a:path w="1014729" h="301625">
                  <a:moveTo>
                    <a:pt x="238903" y="0"/>
                  </a:moveTo>
                  <a:lnTo>
                    <a:pt x="194674" y="0"/>
                  </a:lnTo>
                  <a:lnTo>
                    <a:pt x="119619" y="196014"/>
                  </a:lnTo>
                  <a:lnTo>
                    <a:pt x="146801" y="196014"/>
                  </a:lnTo>
                  <a:lnTo>
                    <a:pt x="210087" y="29821"/>
                  </a:lnTo>
                  <a:lnTo>
                    <a:pt x="238903" y="29821"/>
                  </a:lnTo>
                  <a:lnTo>
                    <a:pt x="238903" y="0"/>
                  </a:lnTo>
                  <a:close/>
                </a:path>
                <a:path w="1014729" h="301625">
                  <a:moveTo>
                    <a:pt x="369321" y="56291"/>
                  </a:moveTo>
                  <a:lnTo>
                    <a:pt x="327437" y="67683"/>
                  </a:lnTo>
                  <a:lnTo>
                    <a:pt x="299627" y="100185"/>
                  </a:lnTo>
                  <a:lnTo>
                    <a:pt x="289910" y="150780"/>
                  </a:lnTo>
                  <a:lnTo>
                    <a:pt x="290580" y="165125"/>
                  </a:lnTo>
                  <a:lnTo>
                    <a:pt x="306684" y="210967"/>
                  </a:lnTo>
                  <a:lnTo>
                    <a:pt x="341363" y="236746"/>
                  </a:lnTo>
                  <a:lnTo>
                    <a:pt x="376357" y="242589"/>
                  </a:lnTo>
                  <a:lnTo>
                    <a:pt x="385257" y="242401"/>
                  </a:lnTo>
                  <a:lnTo>
                    <a:pt x="428481" y="233668"/>
                  </a:lnTo>
                  <a:lnTo>
                    <a:pt x="435329" y="230862"/>
                  </a:lnTo>
                  <a:lnTo>
                    <a:pt x="435329" y="217459"/>
                  </a:lnTo>
                  <a:lnTo>
                    <a:pt x="377698" y="217459"/>
                  </a:lnTo>
                  <a:lnTo>
                    <a:pt x="365028" y="216475"/>
                  </a:lnTo>
                  <a:lnTo>
                    <a:pt x="329322" y="192769"/>
                  </a:lnTo>
                  <a:lnTo>
                    <a:pt x="320401" y="155136"/>
                  </a:lnTo>
                  <a:lnTo>
                    <a:pt x="443371" y="155136"/>
                  </a:lnTo>
                  <a:lnTo>
                    <a:pt x="443332" y="136561"/>
                  </a:lnTo>
                  <a:lnTo>
                    <a:pt x="443099" y="131681"/>
                  </a:lnTo>
                  <a:lnTo>
                    <a:pt x="321071" y="131681"/>
                  </a:lnTo>
                  <a:lnTo>
                    <a:pt x="322851" y="120289"/>
                  </a:lnTo>
                  <a:lnTo>
                    <a:pt x="350054" y="83850"/>
                  </a:lnTo>
                  <a:lnTo>
                    <a:pt x="368986" y="80416"/>
                  </a:lnTo>
                  <a:lnTo>
                    <a:pt x="425080" y="80416"/>
                  </a:lnTo>
                  <a:lnTo>
                    <a:pt x="423602" y="78489"/>
                  </a:lnTo>
                  <a:lnTo>
                    <a:pt x="390765" y="58804"/>
                  </a:lnTo>
                  <a:lnTo>
                    <a:pt x="380462" y="56919"/>
                  </a:lnTo>
                  <a:lnTo>
                    <a:pt x="369321" y="56291"/>
                  </a:lnTo>
                  <a:close/>
                </a:path>
                <a:path w="1014729" h="301625">
                  <a:moveTo>
                    <a:pt x="435329" y="205061"/>
                  </a:moveTo>
                  <a:lnTo>
                    <a:pt x="393781" y="216705"/>
                  </a:lnTo>
                  <a:lnTo>
                    <a:pt x="377698" y="217459"/>
                  </a:lnTo>
                  <a:lnTo>
                    <a:pt x="435329" y="217459"/>
                  </a:lnTo>
                  <a:lnTo>
                    <a:pt x="435329" y="205061"/>
                  </a:lnTo>
                  <a:close/>
                </a:path>
                <a:path w="1014729" h="301625">
                  <a:moveTo>
                    <a:pt x="425080" y="80416"/>
                  </a:moveTo>
                  <a:lnTo>
                    <a:pt x="379038" y="80416"/>
                  </a:lnTo>
                  <a:lnTo>
                    <a:pt x="387191" y="82650"/>
                  </a:lnTo>
                  <a:lnTo>
                    <a:pt x="393446" y="87117"/>
                  </a:lnTo>
                  <a:lnTo>
                    <a:pt x="412251" y="124226"/>
                  </a:lnTo>
                  <a:lnTo>
                    <a:pt x="412545" y="131681"/>
                  </a:lnTo>
                  <a:lnTo>
                    <a:pt x="443099" y="131681"/>
                  </a:lnTo>
                  <a:lnTo>
                    <a:pt x="429466" y="86133"/>
                  </a:lnTo>
                  <a:lnTo>
                    <a:pt x="425080" y="80416"/>
                  </a:lnTo>
                  <a:close/>
                </a:path>
                <a:path w="1014729" h="301625">
                  <a:moveTo>
                    <a:pt x="563142" y="56291"/>
                  </a:moveTo>
                  <a:lnTo>
                    <a:pt x="519918" y="66008"/>
                  </a:lnTo>
                  <a:lnTo>
                    <a:pt x="490097" y="96499"/>
                  </a:lnTo>
                  <a:lnTo>
                    <a:pt x="479731" y="134634"/>
                  </a:lnTo>
                  <a:lnTo>
                    <a:pt x="479040" y="150445"/>
                  </a:lnTo>
                  <a:lnTo>
                    <a:pt x="479689" y="165649"/>
                  </a:lnTo>
                  <a:lnTo>
                    <a:pt x="489427" y="202716"/>
                  </a:lnTo>
                  <a:lnTo>
                    <a:pt x="518578" y="232872"/>
                  </a:lnTo>
                  <a:lnTo>
                    <a:pt x="561132" y="242589"/>
                  </a:lnTo>
                  <a:lnTo>
                    <a:pt x="568545" y="242421"/>
                  </a:lnTo>
                  <a:lnTo>
                    <a:pt x="607371" y="232872"/>
                  </a:lnTo>
                  <a:lnTo>
                    <a:pt x="607371" y="217124"/>
                  </a:lnTo>
                  <a:lnTo>
                    <a:pt x="560797" y="217124"/>
                  </a:lnTo>
                  <a:lnTo>
                    <a:pt x="552608" y="216642"/>
                  </a:lnTo>
                  <a:lnTo>
                    <a:pt x="518431" y="193711"/>
                  </a:lnTo>
                  <a:lnTo>
                    <a:pt x="509531" y="150110"/>
                  </a:lnTo>
                  <a:lnTo>
                    <a:pt x="509887" y="139346"/>
                  </a:lnTo>
                  <a:lnTo>
                    <a:pt x="522431" y="99347"/>
                  </a:lnTo>
                  <a:lnTo>
                    <a:pt x="562472" y="82091"/>
                  </a:lnTo>
                  <a:lnTo>
                    <a:pt x="604438" y="82091"/>
                  </a:lnTo>
                  <a:lnTo>
                    <a:pt x="610387" y="66008"/>
                  </a:lnTo>
                  <a:lnTo>
                    <a:pt x="569948" y="56479"/>
                  </a:lnTo>
                  <a:lnTo>
                    <a:pt x="563142" y="56291"/>
                  </a:lnTo>
                  <a:close/>
                </a:path>
                <a:path w="1014729" h="301625">
                  <a:moveTo>
                    <a:pt x="607371" y="206737"/>
                  </a:moveTo>
                  <a:lnTo>
                    <a:pt x="567938" y="216935"/>
                  </a:lnTo>
                  <a:lnTo>
                    <a:pt x="560797" y="217124"/>
                  </a:lnTo>
                  <a:lnTo>
                    <a:pt x="607371" y="217124"/>
                  </a:lnTo>
                  <a:lnTo>
                    <a:pt x="607371" y="206737"/>
                  </a:lnTo>
                  <a:close/>
                </a:path>
                <a:path w="1014729" h="301625">
                  <a:moveTo>
                    <a:pt x="604438" y="82091"/>
                  </a:moveTo>
                  <a:lnTo>
                    <a:pt x="568727" y="82091"/>
                  </a:lnTo>
                  <a:lnTo>
                    <a:pt x="575428" y="82985"/>
                  </a:lnTo>
                  <a:lnTo>
                    <a:pt x="589724" y="86559"/>
                  </a:lnTo>
                  <a:lnTo>
                    <a:pt x="595979" y="88458"/>
                  </a:lnTo>
                  <a:lnTo>
                    <a:pt x="601340" y="90468"/>
                  </a:lnTo>
                  <a:lnTo>
                    <a:pt x="604438" y="82091"/>
                  </a:lnTo>
                  <a:close/>
                </a:path>
                <a:path w="1014729" h="301625">
                  <a:moveTo>
                    <a:pt x="780423" y="59642"/>
                  </a:moveTo>
                  <a:lnTo>
                    <a:pt x="700007" y="59642"/>
                  </a:lnTo>
                  <a:lnTo>
                    <a:pt x="686311" y="60500"/>
                  </a:lnTo>
                  <a:lnTo>
                    <a:pt x="646145" y="80856"/>
                  </a:lnTo>
                  <a:lnTo>
                    <a:pt x="636344" y="112582"/>
                  </a:lnTo>
                  <a:lnTo>
                    <a:pt x="636721" y="120142"/>
                  </a:lnTo>
                  <a:lnTo>
                    <a:pt x="658123" y="155471"/>
                  </a:lnTo>
                  <a:lnTo>
                    <a:pt x="678228" y="163848"/>
                  </a:lnTo>
                  <a:lnTo>
                    <a:pt x="626962" y="239238"/>
                  </a:lnTo>
                  <a:lnTo>
                    <a:pt x="661139" y="239238"/>
                  </a:lnTo>
                  <a:lnTo>
                    <a:pt x="707379" y="167869"/>
                  </a:lnTo>
                  <a:lnTo>
                    <a:pt x="780423" y="167869"/>
                  </a:lnTo>
                  <a:lnTo>
                    <a:pt x="780423" y="143409"/>
                  </a:lnTo>
                  <a:lnTo>
                    <a:pt x="708719" y="143409"/>
                  </a:lnTo>
                  <a:lnTo>
                    <a:pt x="698897" y="142948"/>
                  </a:lnTo>
                  <a:lnTo>
                    <a:pt x="665537" y="120142"/>
                  </a:lnTo>
                  <a:lnTo>
                    <a:pt x="664825" y="112918"/>
                  </a:lnTo>
                  <a:lnTo>
                    <a:pt x="664825" y="104429"/>
                  </a:lnTo>
                  <a:lnTo>
                    <a:pt x="703023" y="84102"/>
                  </a:lnTo>
                  <a:lnTo>
                    <a:pt x="780423" y="84102"/>
                  </a:lnTo>
                  <a:lnTo>
                    <a:pt x="780423" y="59642"/>
                  </a:lnTo>
                  <a:close/>
                </a:path>
                <a:path w="1014729" h="301625">
                  <a:moveTo>
                    <a:pt x="780423" y="167869"/>
                  </a:moveTo>
                  <a:lnTo>
                    <a:pt x="750937" y="167869"/>
                  </a:lnTo>
                  <a:lnTo>
                    <a:pt x="750937" y="239238"/>
                  </a:lnTo>
                  <a:lnTo>
                    <a:pt x="780423" y="239238"/>
                  </a:lnTo>
                  <a:lnTo>
                    <a:pt x="780423" y="167869"/>
                  </a:lnTo>
                  <a:close/>
                </a:path>
                <a:path w="1014729" h="301625">
                  <a:moveTo>
                    <a:pt x="780423" y="84102"/>
                  </a:moveTo>
                  <a:lnTo>
                    <a:pt x="750937" y="84102"/>
                  </a:lnTo>
                  <a:lnTo>
                    <a:pt x="750937" y="143409"/>
                  </a:lnTo>
                  <a:lnTo>
                    <a:pt x="780423" y="143409"/>
                  </a:lnTo>
                  <a:lnTo>
                    <a:pt x="780423" y="84102"/>
                  </a:lnTo>
                  <a:close/>
                </a:path>
                <a:path w="1014729" h="301625">
                  <a:moveTo>
                    <a:pt x="866735" y="59642"/>
                  </a:moveTo>
                  <a:lnTo>
                    <a:pt x="837249" y="59642"/>
                  </a:lnTo>
                  <a:lnTo>
                    <a:pt x="837249" y="239238"/>
                  </a:lnTo>
                  <a:lnTo>
                    <a:pt x="985684" y="239238"/>
                  </a:lnTo>
                  <a:lnTo>
                    <a:pt x="985684" y="301561"/>
                  </a:lnTo>
                  <a:lnTo>
                    <a:pt x="1014500" y="301561"/>
                  </a:lnTo>
                  <a:lnTo>
                    <a:pt x="1014500" y="214778"/>
                  </a:lnTo>
                  <a:lnTo>
                    <a:pt x="989035" y="214778"/>
                  </a:lnTo>
                  <a:lnTo>
                    <a:pt x="989035" y="214443"/>
                  </a:lnTo>
                  <a:lnTo>
                    <a:pt x="866735" y="214443"/>
                  </a:lnTo>
                  <a:lnTo>
                    <a:pt x="866735" y="59642"/>
                  </a:lnTo>
                  <a:close/>
                </a:path>
                <a:path w="1014729" h="301625">
                  <a:moveTo>
                    <a:pt x="989035" y="59642"/>
                  </a:moveTo>
                  <a:lnTo>
                    <a:pt x="959549" y="59642"/>
                  </a:lnTo>
                  <a:lnTo>
                    <a:pt x="959549" y="214443"/>
                  </a:lnTo>
                  <a:lnTo>
                    <a:pt x="989035" y="214443"/>
                  </a:lnTo>
                  <a:lnTo>
                    <a:pt x="989035" y="59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499602"/>
              <a:ext cx="17870311" cy="161298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838" y="3760209"/>
              <a:ext cx="17283943" cy="155341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6695" y="3277518"/>
              <a:ext cx="3152834" cy="3505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38657" y="3387004"/>
              <a:ext cx="73083" cy="1257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45528" y="3387004"/>
              <a:ext cx="73083" cy="125734"/>
            </a:xfrm>
            <a:prstGeom prst="rect">
              <a:avLst/>
            </a:prstGeom>
          </p:spPr>
        </p:pic>
      </p:grpSp>
      <p:pic>
        <p:nvPicPr>
          <p:cNvPr id="105" name="Рисунок 104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45085" y="1008216"/>
            <a:ext cx="604141" cy="463410"/>
          </a:xfrm>
          <a:prstGeom prst="rect">
            <a:avLst/>
          </a:prstGeom>
        </p:spPr>
      </p:pic>
      <p:pic>
        <p:nvPicPr>
          <p:cNvPr id="106" name="Рисунок 10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573250" y="1977828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870805" cy="20104100"/>
            <a:chOff x="0" y="0"/>
            <a:chExt cx="17870805" cy="2010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70311" cy="20104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1510" y="651559"/>
              <a:ext cx="2587625" cy="556260"/>
            </a:xfrm>
            <a:custGeom>
              <a:avLst/>
              <a:gdLst/>
              <a:ahLst/>
              <a:cxnLst/>
              <a:rect l="l" t="t" r="r" b="b"/>
              <a:pathLst>
                <a:path w="2587625" h="556260">
                  <a:moveTo>
                    <a:pt x="600062" y="108673"/>
                  </a:moveTo>
                  <a:lnTo>
                    <a:pt x="579323" y="108673"/>
                  </a:lnTo>
                  <a:lnTo>
                    <a:pt x="579323" y="217347"/>
                  </a:lnTo>
                  <a:lnTo>
                    <a:pt x="309130" y="429514"/>
                  </a:lnTo>
                  <a:lnTo>
                    <a:pt x="309130" y="338734"/>
                  </a:lnTo>
                  <a:lnTo>
                    <a:pt x="20751" y="338734"/>
                  </a:lnTo>
                  <a:lnTo>
                    <a:pt x="290944" y="126580"/>
                  </a:lnTo>
                  <a:lnTo>
                    <a:pt x="290944" y="217347"/>
                  </a:lnTo>
                  <a:lnTo>
                    <a:pt x="579323" y="217347"/>
                  </a:lnTo>
                  <a:lnTo>
                    <a:pt x="579323" y="108673"/>
                  </a:lnTo>
                  <a:lnTo>
                    <a:pt x="309130" y="108673"/>
                  </a:lnTo>
                  <a:lnTo>
                    <a:pt x="309130" y="0"/>
                  </a:lnTo>
                  <a:lnTo>
                    <a:pt x="0" y="230035"/>
                  </a:lnTo>
                  <a:lnTo>
                    <a:pt x="0" y="447408"/>
                  </a:lnTo>
                  <a:lnTo>
                    <a:pt x="290944" y="447408"/>
                  </a:lnTo>
                  <a:lnTo>
                    <a:pt x="290944" y="556082"/>
                  </a:lnTo>
                  <a:lnTo>
                    <a:pt x="461035" y="429514"/>
                  </a:lnTo>
                  <a:lnTo>
                    <a:pt x="600062" y="326047"/>
                  </a:lnTo>
                  <a:lnTo>
                    <a:pt x="600062" y="126580"/>
                  </a:lnTo>
                  <a:lnTo>
                    <a:pt x="600062" y="108673"/>
                  </a:lnTo>
                  <a:close/>
                </a:path>
                <a:path w="2587625" h="556260">
                  <a:moveTo>
                    <a:pt x="1125308" y="107581"/>
                  </a:moveTo>
                  <a:lnTo>
                    <a:pt x="900849" y="107581"/>
                  </a:lnTo>
                  <a:lnTo>
                    <a:pt x="900849" y="321945"/>
                  </a:lnTo>
                  <a:lnTo>
                    <a:pt x="894575" y="352590"/>
                  </a:lnTo>
                  <a:lnTo>
                    <a:pt x="877633" y="377215"/>
                  </a:lnTo>
                  <a:lnTo>
                    <a:pt x="852881" y="393623"/>
                  </a:lnTo>
                  <a:lnTo>
                    <a:pt x="823163" y="399592"/>
                  </a:lnTo>
                  <a:lnTo>
                    <a:pt x="823163" y="456844"/>
                  </a:lnTo>
                  <a:lnTo>
                    <a:pt x="865047" y="450151"/>
                  </a:lnTo>
                  <a:lnTo>
                    <a:pt x="902030" y="431355"/>
                  </a:lnTo>
                  <a:lnTo>
                    <a:pt x="931595" y="402424"/>
                  </a:lnTo>
                  <a:lnTo>
                    <a:pt x="951191" y="365290"/>
                  </a:lnTo>
                  <a:lnTo>
                    <a:pt x="958291" y="321945"/>
                  </a:lnTo>
                  <a:lnTo>
                    <a:pt x="958291" y="164706"/>
                  </a:lnTo>
                  <a:lnTo>
                    <a:pt x="1067866" y="164706"/>
                  </a:lnTo>
                  <a:lnTo>
                    <a:pt x="1067866" y="446760"/>
                  </a:lnTo>
                  <a:lnTo>
                    <a:pt x="1125308" y="446760"/>
                  </a:lnTo>
                  <a:lnTo>
                    <a:pt x="1125308" y="107581"/>
                  </a:lnTo>
                  <a:close/>
                </a:path>
                <a:path w="2587625" h="556260">
                  <a:moveTo>
                    <a:pt x="1573593" y="277749"/>
                  </a:moveTo>
                  <a:lnTo>
                    <a:pt x="1567586" y="233413"/>
                  </a:lnTo>
                  <a:lnTo>
                    <a:pt x="1550733" y="194348"/>
                  </a:lnTo>
                  <a:lnTo>
                    <a:pt x="1524863" y="161124"/>
                  </a:lnTo>
                  <a:lnTo>
                    <a:pt x="1517865" y="155460"/>
                  </a:lnTo>
                  <a:lnTo>
                    <a:pt x="1517865" y="277749"/>
                  </a:lnTo>
                  <a:lnTo>
                    <a:pt x="1510055" y="316496"/>
                  </a:lnTo>
                  <a:lnTo>
                    <a:pt x="1488389" y="350570"/>
                  </a:lnTo>
                  <a:lnTo>
                    <a:pt x="1455585" y="377723"/>
                  </a:lnTo>
                  <a:lnTo>
                    <a:pt x="1414335" y="395668"/>
                  </a:lnTo>
                  <a:lnTo>
                    <a:pt x="1367332" y="402158"/>
                  </a:lnTo>
                  <a:lnTo>
                    <a:pt x="1320330" y="395668"/>
                  </a:lnTo>
                  <a:lnTo>
                    <a:pt x="1279067" y="377723"/>
                  </a:lnTo>
                  <a:lnTo>
                    <a:pt x="1246276" y="350570"/>
                  </a:lnTo>
                  <a:lnTo>
                    <a:pt x="1224610" y="316496"/>
                  </a:lnTo>
                  <a:lnTo>
                    <a:pt x="1216787" y="277749"/>
                  </a:lnTo>
                  <a:lnTo>
                    <a:pt x="1224610" y="239001"/>
                  </a:lnTo>
                  <a:lnTo>
                    <a:pt x="1246276" y="204914"/>
                  </a:lnTo>
                  <a:lnTo>
                    <a:pt x="1279067" y="177774"/>
                  </a:lnTo>
                  <a:lnTo>
                    <a:pt x="1320330" y="159829"/>
                  </a:lnTo>
                  <a:lnTo>
                    <a:pt x="1367332" y="153339"/>
                  </a:lnTo>
                  <a:lnTo>
                    <a:pt x="1414335" y="159829"/>
                  </a:lnTo>
                  <a:lnTo>
                    <a:pt x="1455585" y="177774"/>
                  </a:lnTo>
                  <a:lnTo>
                    <a:pt x="1488389" y="204914"/>
                  </a:lnTo>
                  <a:lnTo>
                    <a:pt x="1510055" y="239001"/>
                  </a:lnTo>
                  <a:lnTo>
                    <a:pt x="1517865" y="277749"/>
                  </a:lnTo>
                  <a:lnTo>
                    <a:pt x="1517865" y="155460"/>
                  </a:lnTo>
                  <a:lnTo>
                    <a:pt x="1453286" y="114439"/>
                  </a:lnTo>
                  <a:lnTo>
                    <a:pt x="1411211" y="102108"/>
                  </a:lnTo>
                  <a:lnTo>
                    <a:pt x="1367332" y="97878"/>
                  </a:lnTo>
                  <a:lnTo>
                    <a:pt x="1323454" y="102108"/>
                  </a:lnTo>
                  <a:lnTo>
                    <a:pt x="1281366" y="114439"/>
                  </a:lnTo>
                  <a:lnTo>
                    <a:pt x="1242885" y="134302"/>
                  </a:lnTo>
                  <a:lnTo>
                    <a:pt x="1209802" y="161124"/>
                  </a:lnTo>
                  <a:lnTo>
                    <a:pt x="1183932" y="194348"/>
                  </a:lnTo>
                  <a:lnTo>
                    <a:pt x="1167079" y="233413"/>
                  </a:lnTo>
                  <a:lnTo>
                    <a:pt x="1161059" y="277749"/>
                  </a:lnTo>
                  <a:lnTo>
                    <a:pt x="1167079" y="322084"/>
                  </a:lnTo>
                  <a:lnTo>
                    <a:pt x="1183932" y="361149"/>
                  </a:lnTo>
                  <a:lnTo>
                    <a:pt x="1209802" y="394373"/>
                  </a:lnTo>
                  <a:lnTo>
                    <a:pt x="1242885" y="421195"/>
                  </a:lnTo>
                  <a:lnTo>
                    <a:pt x="1281366" y="441058"/>
                  </a:lnTo>
                  <a:lnTo>
                    <a:pt x="1323454" y="453377"/>
                  </a:lnTo>
                  <a:lnTo>
                    <a:pt x="1367332" y="457619"/>
                  </a:lnTo>
                  <a:lnTo>
                    <a:pt x="1411211" y="453377"/>
                  </a:lnTo>
                  <a:lnTo>
                    <a:pt x="1453286" y="441058"/>
                  </a:lnTo>
                  <a:lnTo>
                    <a:pt x="1491780" y="421195"/>
                  </a:lnTo>
                  <a:lnTo>
                    <a:pt x="1524863" y="394373"/>
                  </a:lnTo>
                  <a:lnTo>
                    <a:pt x="1550733" y="361149"/>
                  </a:lnTo>
                  <a:lnTo>
                    <a:pt x="1567586" y="322084"/>
                  </a:lnTo>
                  <a:lnTo>
                    <a:pt x="1573593" y="277749"/>
                  </a:lnTo>
                  <a:close/>
                </a:path>
                <a:path w="2587625" h="556260">
                  <a:moveTo>
                    <a:pt x="1928393" y="397294"/>
                  </a:moveTo>
                  <a:lnTo>
                    <a:pt x="1896579" y="397294"/>
                  </a:lnTo>
                  <a:lnTo>
                    <a:pt x="1896579" y="107734"/>
                  </a:lnTo>
                  <a:lnTo>
                    <a:pt x="1838998" y="107734"/>
                  </a:lnTo>
                  <a:lnTo>
                    <a:pt x="1838998" y="397294"/>
                  </a:lnTo>
                  <a:lnTo>
                    <a:pt x="1668907" y="397294"/>
                  </a:lnTo>
                  <a:lnTo>
                    <a:pt x="1668907" y="107734"/>
                  </a:lnTo>
                  <a:lnTo>
                    <a:pt x="1611325" y="107734"/>
                  </a:lnTo>
                  <a:lnTo>
                    <a:pt x="1611325" y="397294"/>
                  </a:lnTo>
                  <a:lnTo>
                    <a:pt x="1611147" y="397294"/>
                  </a:lnTo>
                  <a:lnTo>
                    <a:pt x="1611147" y="446824"/>
                  </a:lnTo>
                  <a:lnTo>
                    <a:pt x="1928393" y="446824"/>
                  </a:lnTo>
                  <a:lnTo>
                    <a:pt x="1928393" y="397294"/>
                  </a:lnTo>
                  <a:close/>
                </a:path>
                <a:path w="2587625" h="556260">
                  <a:moveTo>
                    <a:pt x="2268994" y="107378"/>
                  </a:moveTo>
                  <a:lnTo>
                    <a:pt x="2212225" y="107378"/>
                  </a:lnTo>
                  <a:lnTo>
                    <a:pt x="2028190" y="363601"/>
                  </a:lnTo>
                  <a:lnTo>
                    <a:pt x="2028190" y="107378"/>
                  </a:lnTo>
                  <a:lnTo>
                    <a:pt x="1971421" y="107378"/>
                  </a:lnTo>
                  <a:lnTo>
                    <a:pt x="1971421" y="446913"/>
                  </a:lnTo>
                  <a:lnTo>
                    <a:pt x="2028190" y="446913"/>
                  </a:lnTo>
                  <a:lnTo>
                    <a:pt x="2212225" y="190690"/>
                  </a:lnTo>
                  <a:lnTo>
                    <a:pt x="2212225" y="446913"/>
                  </a:lnTo>
                  <a:lnTo>
                    <a:pt x="2268994" y="446913"/>
                  </a:lnTo>
                  <a:lnTo>
                    <a:pt x="2268994" y="107378"/>
                  </a:lnTo>
                  <a:close/>
                </a:path>
                <a:path w="2587625" h="556260">
                  <a:moveTo>
                    <a:pt x="2587472" y="107734"/>
                  </a:moveTo>
                  <a:lnTo>
                    <a:pt x="2530132" y="107734"/>
                  </a:lnTo>
                  <a:lnTo>
                    <a:pt x="2530132" y="164858"/>
                  </a:lnTo>
                  <a:lnTo>
                    <a:pt x="2530132" y="260235"/>
                  </a:lnTo>
                  <a:lnTo>
                    <a:pt x="2428887" y="260235"/>
                  </a:lnTo>
                  <a:lnTo>
                    <a:pt x="2410295" y="256489"/>
                  </a:lnTo>
                  <a:lnTo>
                    <a:pt x="2395118" y="246265"/>
                  </a:lnTo>
                  <a:lnTo>
                    <a:pt x="2384882" y="231114"/>
                  </a:lnTo>
                  <a:lnTo>
                    <a:pt x="2381135" y="212547"/>
                  </a:lnTo>
                  <a:lnTo>
                    <a:pt x="2384882" y="193979"/>
                  </a:lnTo>
                  <a:lnTo>
                    <a:pt x="2395118" y="178828"/>
                  </a:lnTo>
                  <a:lnTo>
                    <a:pt x="2410295" y="168605"/>
                  </a:lnTo>
                  <a:lnTo>
                    <a:pt x="2428887" y="164858"/>
                  </a:lnTo>
                  <a:lnTo>
                    <a:pt x="2530132" y="164858"/>
                  </a:lnTo>
                  <a:lnTo>
                    <a:pt x="2530132" y="107734"/>
                  </a:lnTo>
                  <a:lnTo>
                    <a:pt x="2424887" y="107734"/>
                  </a:lnTo>
                  <a:lnTo>
                    <a:pt x="2383942" y="115963"/>
                  </a:lnTo>
                  <a:lnTo>
                    <a:pt x="2350503" y="138430"/>
                  </a:lnTo>
                  <a:lnTo>
                    <a:pt x="2327948" y="171742"/>
                  </a:lnTo>
                  <a:lnTo>
                    <a:pt x="2319680" y="212547"/>
                  </a:lnTo>
                  <a:lnTo>
                    <a:pt x="2324709" y="244640"/>
                  </a:lnTo>
                  <a:lnTo>
                    <a:pt x="2338730" y="272707"/>
                  </a:lnTo>
                  <a:lnTo>
                    <a:pt x="2360193" y="295198"/>
                  </a:lnTo>
                  <a:lnTo>
                    <a:pt x="2387511" y="310553"/>
                  </a:lnTo>
                  <a:lnTo>
                    <a:pt x="2309952" y="446913"/>
                  </a:lnTo>
                  <a:lnTo>
                    <a:pt x="2371204" y="446913"/>
                  </a:lnTo>
                  <a:lnTo>
                    <a:pt x="2444889" y="317360"/>
                  </a:lnTo>
                  <a:lnTo>
                    <a:pt x="2530132" y="317360"/>
                  </a:lnTo>
                  <a:lnTo>
                    <a:pt x="2530132" y="446913"/>
                  </a:lnTo>
                  <a:lnTo>
                    <a:pt x="2587472" y="446913"/>
                  </a:lnTo>
                  <a:lnTo>
                    <a:pt x="2587472" y="317360"/>
                  </a:lnTo>
                  <a:lnTo>
                    <a:pt x="2587472" y="260235"/>
                  </a:lnTo>
                  <a:lnTo>
                    <a:pt x="2587472" y="164858"/>
                  </a:lnTo>
                  <a:lnTo>
                    <a:pt x="2587472" y="1077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hlinkClick r:id="rId3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75462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0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4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8" y="222045"/>
                  </a:lnTo>
                  <a:lnTo>
                    <a:pt x="58995" y="205305"/>
                  </a:lnTo>
                  <a:lnTo>
                    <a:pt x="34447" y="167095"/>
                  </a:lnTo>
                  <a:lnTo>
                    <a:pt x="28557" y="125174"/>
                  </a:lnTo>
                  <a:lnTo>
                    <a:pt x="29211" y="109966"/>
                  </a:lnTo>
                  <a:lnTo>
                    <a:pt x="39028" y="71749"/>
                  </a:lnTo>
                  <a:lnTo>
                    <a:pt x="67466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5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6"/>
                  </a:moveTo>
                  <a:lnTo>
                    <a:pt x="176100" y="170866"/>
                  </a:lnTo>
                  <a:lnTo>
                    <a:pt x="174355" y="179274"/>
                  </a:lnTo>
                  <a:lnTo>
                    <a:pt x="171301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6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8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3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1" y="63539"/>
                  </a:lnTo>
                  <a:lnTo>
                    <a:pt x="174355" y="70995"/>
                  </a:lnTo>
                  <a:lnTo>
                    <a:pt x="176100" y="79483"/>
                  </a:lnTo>
                  <a:lnTo>
                    <a:pt x="205610" y="79483"/>
                  </a:lnTo>
                  <a:lnTo>
                    <a:pt x="188802" y="38953"/>
                  </a:lnTo>
                  <a:lnTo>
                    <a:pt x="183596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0" y="90430"/>
                  </a:lnTo>
                  <a:lnTo>
                    <a:pt x="299460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3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6" y="195139"/>
                  </a:lnTo>
                  <a:lnTo>
                    <a:pt x="410937" y="203735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8" y="230478"/>
                  </a:lnTo>
                  <a:lnTo>
                    <a:pt x="525196" y="226076"/>
                  </a:lnTo>
                  <a:lnTo>
                    <a:pt x="477049" y="226076"/>
                  </a:lnTo>
                  <a:lnTo>
                    <a:pt x="468944" y="225599"/>
                  </a:lnTo>
                  <a:lnTo>
                    <a:pt x="438498" y="206323"/>
                  </a:lnTo>
                  <a:lnTo>
                    <a:pt x="438498" y="189428"/>
                  </a:lnTo>
                  <a:lnTo>
                    <a:pt x="472607" y="166581"/>
                  </a:lnTo>
                  <a:lnTo>
                    <a:pt x="491684" y="164202"/>
                  </a:lnTo>
                  <a:lnTo>
                    <a:pt x="496603" y="163568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3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3"/>
                  </a:lnTo>
                  <a:lnTo>
                    <a:pt x="522502" y="202635"/>
                  </a:lnTo>
                  <a:lnTo>
                    <a:pt x="518616" y="209536"/>
                  </a:lnTo>
                  <a:lnTo>
                    <a:pt x="512824" y="215168"/>
                  </a:lnTo>
                  <a:lnTo>
                    <a:pt x="477049" y="226076"/>
                  </a:lnTo>
                  <a:lnTo>
                    <a:pt x="525196" y="226076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8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7" y="90430"/>
                  </a:moveTo>
                  <a:lnTo>
                    <a:pt x="643366" y="90430"/>
                  </a:lnTo>
                  <a:lnTo>
                    <a:pt x="643366" y="247017"/>
                  </a:lnTo>
                  <a:lnTo>
                    <a:pt x="671447" y="247017"/>
                  </a:lnTo>
                  <a:lnTo>
                    <a:pt x="671447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7" y="64253"/>
                  </a:lnTo>
                  <a:lnTo>
                    <a:pt x="772377" y="247017"/>
                  </a:lnTo>
                  <a:lnTo>
                    <a:pt x="805213" y="247017"/>
                  </a:lnTo>
                  <a:lnTo>
                    <a:pt x="830867" y="205609"/>
                  </a:lnTo>
                  <a:lnTo>
                    <a:pt x="800457" y="205609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68" y="105660"/>
                  </a:moveTo>
                  <a:lnTo>
                    <a:pt x="892787" y="105660"/>
                  </a:lnTo>
                  <a:lnTo>
                    <a:pt x="892787" y="247017"/>
                  </a:lnTo>
                  <a:lnTo>
                    <a:pt x="920868" y="247017"/>
                  </a:lnTo>
                  <a:lnTo>
                    <a:pt x="920868" y="105660"/>
                  </a:lnTo>
                  <a:close/>
                </a:path>
                <a:path w="1852295" h="251459">
                  <a:moveTo>
                    <a:pt x="920868" y="64253"/>
                  </a:moveTo>
                  <a:lnTo>
                    <a:pt x="888506" y="64253"/>
                  </a:lnTo>
                  <a:lnTo>
                    <a:pt x="800457" y="205609"/>
                  </a:lnTo>
                  <a:lnTo>
                    <a:pt x="830867" y="205609"/>
                  </a:lnTo>
                  <a:lnTo>
                    <a:pt x="892787" y="105660"/>
                  </a:lnTo>
                  <a:lnTo>
                    <a:pt x="920868" y="105660"/>
                  </a:lnTo>
                  <a:lnTo>
                    <a:pt x="920868" y="64253"/>
                  </a:lnTo>
                  <a:close/>
                </a:path>
                <a:path w="1852295" h="251459">
                  <a:moveTo>
                    <a:pt x="1046081" y="61873"/>
                  </a:moveTo>
                  <a:lnTo>
                    <a:pt x="1002764" y="74010"/>
                  </a:lnTo>
                  <a:lnTo>
                    <a:pt x="973967" y="107445"/>
                  </a:lnTo>
                  <a:lnTo>
                    <a:pt x="963738" y="156587"/>
                  </a:lnTo>
                  <a:lnTo>
                    <a:pt x="964363" y="169891"/>
                  </a:lnTo>
                  <a:lnTo>
                    <a:pt x="979267" y="215329"/>
                  </a:lnTo>
                  <a:lnTo>
                    <a:pt x="1012019" y="243998"/>
                  </a:lnTo>
                  <a:lnTo>
                    <a:pt x="1046556" y="250825"/>
                  </a:lnTo>
                  <a:lnTo>
                    <a:pt x="1056357" y="250357"/>
                  </a:lnTo>
                  <a:lnTo>
                    <a:pt x="1095845" y="234405"/>
                  </a:lnTo>
                  <a:lnTo>
                    <a:pt x="1104392" y="225599"/>
                  </a:lnTo>
                  <a:lnTo>
                    <a:pt x="1046556" y="225599"/>
                  </a:lnTo>
                  <a:lnTo>
                    <a:pt x="1038491" y="225056"/>
                  </a:lnTo>
                  <a:lnTo>
                    <a:pt x="1002216" y="199936"/>
                  </a:lnTo>
                  <a:lnTo>
                    <a:pt x="991819" y="155635"/>
                  </a:lnTo>
                  <a:lnTo>
                    <a:pt x="992243" y="145618"/>
                  </a:lnTo>
                  <a:lnTo>
                    <a:pt x="1006841" y="105868"/>
                  </a:lnTo>
                  <a:lnTo>
                    <a:pt x="1046556" y="87098"/>
                  </a:lnTo>
                  <a:lnTo>
                    <a:pt x="1104502" y="87098"/>
                  </a:lnTo>
                  <a:lnTo>
                    <a:pt x="1100875" y="82934"/>
                  </a:lnTo>
                  <a:lnTo>
                    <a:pt x="1064402" y="63658"/>
                  </a:lnTo>
                  <a:lnTo>
                    <a:pt x="1055478" y="62319"/>
                  </a:lnTo>
                  <a:lnTo>
                    <a:pt x="1046081" y="61873"/>
                  </a:lnTo>
                  <a:close/>
                </a:path>
                <a:path w="1852295" h="251459">
                  <a:moveTo>
                    <a:pt x="1118419" y="193711"/>
                  </a:moveTo>
                  <a:lnTo>
                    <a:pt x="1090338" y="193711"/>
                  </a:lnTo>
                  <a:lnTo>
                    <a:pt x="1088598" y="200374"/>
                  </a:lnTo>
                  <a:lnTo>
                    <a:pt x="1085656" y="206086"/>
                  </a:lnTo>
                  <a:lnTo>
                    <a:pt x="1077410" y="215605"/>
                  </a:lnTo>
                  <a:lnTo>
                    <a:pt x="1072375" y="219253"/>
                  </a:lnTo>
                  <a:lnTo>
                    <a:pt x="1060470" y="224330"/>
                  </a:lnTo>
                  <a:lnTo>
                    <a:pt x="1053853" y="225599"/>
                  </a:lnTo>
                  <a:lnTo>
                    <a:pt x="1104392" y="225599"/>
                  </a:lnTo>
                  <a:lnTo>
                    <a:pt x="1106645" y="222863"/>
                  </a:lnTo>
                  <a:lnTo>
                    <a:pt x="1110904" y="216177"/>
                  </a:lnTo>
                  <a:lnTo>
                    <a:pt x="1114287" y="209090"/>
                  </a:lnTo>
                  <a:lnTo>
                    <a:pt x="1116792" y="201601"/>
                  </a:lnTo>
                  <a:lnTo>
                    <a:pt x="1118419" y="193711"/>
                  </a:lnTo>
                  <a:close/>
                </a:path>
                <a:path w="1852295" h="251459">
                  <a:moveTo>
                    <a:pt x="1104502" y="87098"/>
                  </a:moveTo>
                  <a:lnTo>
                    <a:pt x="1046556" y="87098"/>
                  </a:lnTo>
                  <a:lnTo>
                    <a:pt x="1055358" y="87708"/>
                  </a:lnTo>
                  <a:lnTo>
                    <a:pt x="1063210" y="89538"/>
                  </a:lnTo>
                  <a:lnTo>
                    <a:pt x="1090338" y="118987"/>
                  </a:lnTo>
                  <a:lnTo>
                    <a:pt x="1118419" y="118987"/>
                  </a:lnTo>
                  <a:lnTo>
                    <a:pt x="1116762" y="110687"/>
                  </a:lnTo>
                  <a:lnTo>
                    <a:pt x="1114167" y="102924"/>
                  </a:lnTo>
                  <a:lnTo>
                    <a:pt x="1110614" y="95665"/>
                  </a:lnTo>
                  <a:lnTo>
                    <a:pt x="1106161" y="89002"/>
                  </a:lnTo>
                  <a:lnTo>
                    <a:pt x="1104502" y="87098"/>
                  </a:lnTo>
                  <a:close/>
                </a:path>
                <a:path w="1852295" h="251459">
                  <a:moveTo>
                    <a:pt x="1233598" y="90430"/>
                  </a:moveTo>
                  <a:lnTo>
                    <a:pt x="1205518" y="90430"/>
                  </a:lnTo>
                  <a:lnTo>
                    <a:pt x="1205518" y="247017"/>
                  </a:lnTo>
                  <a:lnTo>
                    <a:pt x="1233598" y="247017"/>
                  </a:lnTo>
                  <a:lnTo>
                    <a:pt x="1233598" y="90430"/>
                  </a:lnTo>
                  <a:close/>
                </a:path>
                <a:path w="1852295" h="251459">
                  <a:moveTo>
                    <a:pt x="1293566" y="64253"/>
                  </a:moveTo>
                  <a:lnTo>
                    <a:pt x="1145075" y="64253"/>
                  </a:lnTo>
                  <a:lnTo>
                    <a:pt x="1145075" y="90430"/>
                  </a:lnTo>
                  <a:lnTo>
                    <a:pt x="1293566" y="90430"/>
                  </a:lnTo>
                  <a:lnTo>
                    <a:pt x="1293566" y="64253"/>
                  </a:lnTo>
                  <a:close/>
                </a:path>
                <a:path w="1852295" h="251459">
                  <a:moveTo>
                    <a:pt x="1362609" y="64253"/>
                  </a:moveTo>
                  <a:lnTo>
                    <a:pt x="1334528" y="64253"/>
                  </a:lnTo>
                  <a:lnTo>
                    <a:pt x="1334528" y="247017"/>
                  </a:lnTo>
                  <a:lnTo>
                    <a:pt x="1367374" y="247017"/>
                  </a:lnTo>
                  <a:lnTo>
                    <a:pt x="1393027" y="205609"/>
                  </a:lnTo>
                  <a:lnTo>
                    <a:pt x="1362609" y="205609"/>
                  </a:lnTo>
                  <a:lnTo>
                    <a:pt x="1362609" y="64253"/>
                  </a:lnTo>
                  <a:close/>
                </a:path>
                <a:path w="1852295" h="251459">
                  <a:moveTo>
                    <a:pt x="1483029" y="105660"/>
                  </a:moveTo>
                  <a:lnTo>
                    <a:pt x="1454948" y="105660"/>
                  </a:lnTo>
                  <a:lnTo>
                    <a:pt x="1454948" y="247017"/>
                  </a:lnTo>
                  <a:lnTo>
                    <a:pt x="1483029" y="247017"/>
                  </a:lnTo>
                  <a:lnTo>
                    <a:pt x="1483029" y="105660"/>
                  </a:lnTo>
                  <a:close/>
                </a:path>
                <a:path w="1852295" h="251459">
                  <a:moveTo>
                    <a:pt x="1483029" y="64253"/>
                  </a:moveTo>
                  <a:lnTo>
                    <a:pt x="1450667" y="64253"/>
                  </a:lnTo>
                  <a:lnTo>
                    <a:pt x="1362609" y="205609"/>
                  </a:lnTo>
                  <a:lnTo>
                    <a:pt x="1393027" y="205609"/>
                  </a:lnTo>
                  <a:lnTo>
                    <a:pt x="1454948" y="105660"/>
                  </a:lnTo>
                  <a:lnTo>
                    <a:pt x="1483029" y="105660"/>
                  </a:lnTo>
                  <a:lnTo>
                    <a:pt x="1483029" y="64253"/>
                  </a:lnTo>
                  <a:close/>
                </a:path>
                <a:path w="1852295" h="251459">
                  <a:moveTo>
                    <a:pt x="1562542" y="64253"/>
                  </a:moveTo>
                  <a:lnTo>
                    <a:pt x="1534462" y="64253"/>
                  </a:lnTo>
                  <a:lnTo>
                    <a:pt x="1534462" y="247017"/>
                  </a:lnTo>
                  <a:lnTo>
                    <a:pt x="1562542" y="247017"/>
                  </a:lnTo>
                  <a:lnTo>
                    <a:pt x="1562542" y="169914"/>
                  </a:lnTo>
                  <a:lnTo>
                    <a:pt x="1623076" y="169914"/>
                  </a:lnTo>
                  <a:lnTo>
                    <a:pt x="1609182" y="152303"/>
                  </a:lnTo>
                  <a:lnTo>
                    <a:pt x="1616360" y="143736"/>
                  </a:lnTo>
                  <a:lnTo>
                    <a:pt x="1562542" y="143736"/>
                  </a:lnTo>
                  <a:lnTo>
                    <a:pt x="1562542" y="64253"/>
                  </a:lnTo>
                  <a:close/>
                </a:path>
                <a:path w="1852295" h="251459">
                  <a:moveTo>
                    <a:pt x="1623076" y="169914"/>
                  </a:moveTo>
                  <a:lnTo>
                    <a:pt x="1587766" y="169914"/>
                  </a:lnTo>
                  <a:lnTo>
                    <a:pt x="1647734" y="247017"/>
                  </a:lnTo>
                  <a:lnTo>
                    <a:pt x="1683912" y="247017"/>
                  </a:lnTo>
                  <a:lnTo>
                    <a:pt x="1623076" y="169914"/>
                  </a:lnTo>
                  <a:close/>
                </a:path>
                <a:path w="1852295" h="251459">
                  <a:moveTo>
                    <a:pt x="1682953" y="64253"/>
                  </a:moveTo>
                  <a:lnTo>
                    <a:pt x="1646784" y="64253"/>
                  </a:lnTo>
                  <a:lnTo>
                    <a:pt x="1581101" y="143736"/>
                  </a:lnTo>
                  <a:lnTo>
                    <a:pt x="1616360" y="143736"/>
                  </a:lnTo>
                  <a:lnTo>
                    <a:pt x="1682953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4" y="86622"/>
                  </a:lnTo>
                  <a:lnTo>
                    <a:pt x="1794424" y="87232"/>
                  </a:lnTo>
                  <a:lnTo>
                    <a:pt x="1802271" y="89062"/>
                  </a:lnTo>
                  <a:lnTo>
                    <a:pt x="1823896" y="123746"/>
                  </a:lnTo>
                  <a:lnTo>
                    <a:pt x="1823896" y="129220"/>
                  </a:lnTo>
                  <a:lnTo>
                    <a:pt x="1822267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72" y="137351"/>
                  </a:lnTo>
                  <a:lnTo>
                    <a:pt x="1798219" y="138746"/>
                  </a:lnTo>
                  <a:lnTo>
                    <a:pt x="1776781" y="141356"/>
                  </a:lnTo>
                  <a:lnTo>
                    <a:pt x="1735494" y="150479"/>
                  </a:lnTo>
                  <a:lnTo>
                    <a:pt x="1707407" y="180920"/>
                  </a:lnTo>
                  <a:lnTo>
                    <a:pt x="1705859" y="195139"/>
                  </a:lnTo>
                  <a:lnTo>
                    <a:pt x="1706380" y="203735"/>
                  </a:lnTo>
                  <a:lnTo>
                    <a:pt x="1729962" y="241060"/>
                  </a:lnTo>
                  <a:lnTo>
                    <a:pt x="1768209" y="251301"/>
                  </a:lnTo>
                  <a:lnTo>
                    <a:pt x="1775877" y="251003"/>
                  </a:lnTo>
                  <a:lnTo>
                    <a:pt x="1817390" y="230478"/>
                  </a:lnTo>
                  <a:lnTo>
                    <a:pt x="1820640" y="226076"/>
                  </a:lnTo>
                  <a:lnTo>
                    <a:pt x="1772491" y="226076"/>
                  </a:lnTo>
                  <a:lnTo>
                    <a:pt x="1764388" y="225599"/>
                  </a:lnTo>
                  <a:lnTo>
                    <a:pt x="1733939" y="206323"/>
                  </a:lnTo>
                  <a:lnTo>
                    <a:pt x="1733939" y="189428"/>
                  </a:lnTo>
                  <a:lnTo>
                    <a:pt x="1768051" y="166581"/>
                  </a:lnTo>
                  <a:lnTo>
                    <a:pt x="1787131" y="164202"/>
                  </a:lnTo>
                  <a:lnTo>
                    <a:pt x="1792046" y="163568"/>
                  </a:lnTo>
                  <a:lnTo>
                    <a:pt x="1823896" y="155159"/>
                  </a:lnTo>
                  <a:lnTo>
                    <a:pt x="1851976" y="155159"/>
                  </a:lnTo>
                  <a:lnTo>
                    <a:pt x="1851530" y="116265"/>
                  </a:lnTo>
                  <a:lnTo>
                    <a:pt x="1844837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6" y="222268"/>
                  </a:moveTo>
                  <a:lnTo>
                    <a:pt x="1823896" y="222268"/>
                  </a:lnTo>
                  <a:lnTo>
                    <a:pt x="1823896" y="247017"/>
                  </a:lnTo>
                  <a:lnTo>
                    <a:pt x="1851976" y="247017"/>
                  </a:lnTo>
                  <a:lnTo>
                    <a:pt x="1851976" y="222268"/>
                  </a:lnTo>
                  <a:close/>
                </a:path>
                <a:path w="1852295" h="251459">
                  <a:moveTo>
                    <a:pt x="1851976" y="155159"/>
                  </a:moveTo>
                  <a:lnTo>
                    <a:pt x="1823896" y="155159"/>
                  </a:lnTo>
                  <a:lnTo>
                    <a:pt x="1823896" y="188475"/>
                  </a:lnTo>
                  <a:lnTo>
                    <a:pt x="1821913" y="195733"/>
                  </a:lnTo>
                  <a:lnTo>
                    <a:pt x="1817948" y="202635"/>
                  </a:lnTo>
                  <a:lnTo>
                    <a:pt x="1814058" y="209536"/>
                  </a:lnTo>
                  <a:lnTo>
                    <a:pt x="1808268" y="215168"/>
                  </a:lnTo>
                  <a:lnTo>
                    <a:pt x="1772491" y="226076"/>
                  </a:lnTo>
                  <a:lnTo>
                    <a:pt x="1820640" y="226076"/>
                  </a:lnTo>
                  <a:lnTo>
                    <a:pt x="1822472" y="222268"/>
                  </a:lnTo>
                  <a:lnTo>
                    <a:pt x="1851976" y="222268"/>
                  </a:lnTo>
                  <a:lnTo>
                    <a:pt x="1851976" y="155159"/>
                  </a:lnTo>
                  <a:close/>
                </a:path>
                <a:path w="1852295" h="251459">
                  <a:moveTo>
                    <a:pt x="1790259" y="61873"/>
                  </a:moveTo>
                  <a:lnTo>
                    <a:pt x="1784395" y="61873"/>
                  </a:lnTo>
                  <a:lnTo>
                    <a:pt x="1777462" y="62111"/>
                  </a:lnTo>
                  <a:lnTo>
                    <a:pt x="1736277" y="74426"/>
                  </a:lnTo>
                  <a:lnTo>
                    <a:pt x="1711099" y="104708"/>
                  </a:lnTo>
                  <a:lnTo>
                    <a:pt x="1737746" y="114227"/>
                  </a:lnTo>
                  <a:lnTo>
                    <a:pt x="1740845" y="107564"/>
                  </a:lnTo>
                  <a:lnTo>
                    <a:pt x="1746197" y="101297"/>
                  </a:lnTo>
                  <a:lnTo>
                    <a:pt x="1785344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0" y="64015"/>
                  </a:lnTo>
                  <a:lnTo>
                    <a:pt x="1797006" y="62587"/>
                  </a:lnTo>
                  <a:lnTo>
                    <a:pt x="1790259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hlinkClick r:id="rId4" action="ppaction://hlinksldjump"/>
            </p:cNvPr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702273" y="789483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8" y="0"/>
                  </a:moveTo>
                  <a:lnTo>
                    <a:pt x="89478" y="0"/>
                  </a:lnTo>
                  <a:lnTo>
                    <a:pt x="0" y="243685"/>
                  </a:lnTo>
                  <a:lnTo>
                    <a:pt x="30936" y="243685"/>
                  </a:lnTo>
                  <a:lnTo>
                    <a:pt x="55434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2"/>
                  </a:lnTo>
                  <a:lnTo>
                    <a:pt x="134095" y="38552"/>
                  </a:lnTo>
                  <a:lnTo>
                    <a:pt x="119938" y="0"/>
                  </a:lnTo>
                  <a:close/>
                </a:path>
                <a:path w="967105" h="312419">
                  <a:moveTo>
                    <a:pt x="134095" y="38552"/>
                  </a:moveTo>
                  <a:lnTo>
                    <a:pt x="105661" y="38552"/>
                  </a:lnTo>
                  <a:lnTo>
                    <a:pt x="178480" y="243685"/>
                  </a:lnTo>
                  <a:lnTo>
                    <a:pt x="209421" y="243685"/>
                  </a:lnTo>
                  <a:lnTo>
                    <a:pt x="184079" y="174673"/>
                  </a:lnTo>
                  <a:lnTo>
                    <a:pt x="167057" y="174673"/>
                  </a:lnTo>
                  <a:lnTo>
                    <a:pt x="167057" y="148496"/>
                  </a:lnTo>
                  <a:lnTo>
                    <a:pt x="174467" y="148496"/>
                  </a:lnTo>
                  <a:lnTo>
                    <a:pt x="134095" y="38552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4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4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7" y="148496"/>
                  </a:moveTo>
                  <a:lnTo>
                    <a:pt x="167057" y="148496"/>
                  </a:lnTo>
                  <a:lnTo>
                    <a:pt x="167057" y="174673"/>
                  </a:lnTo>
                  <a:lnTo>
                    <a:pt x="184079" y="174673"/>
                  </a:lnTo>
                  <a:lnTo>
                    <a:pt x="174467" y="148496"/>
                  </a:lnTo>
                  <a:close/>
                </a:path>
                <a:path w="967105" h="312419">
                  <a:moveTo>
                    <a:pt x="270692" y="60921"/>
                  </a:moveTo>
                  <a:lnTo>
                    <a:pt x="243570" y="60921"/>
                  </a:lnTo>
                  <a:lnTo>
                    <a:pt x="243570" y="312223"/>
                  </a:lnTo>
                  <a:lnTo>
                    <a:pt x="271651" y="312223"/>
                  </a:lnTo>
                  <a:lnTo>
                    <a:pt x="271651" y="215605"/>
                  </a:lnTo>
                  <a:lnTo>
                    <a:pt x="298391" y="215605"/>
                  </a:lnTo>
                  <a:lnTo>
                    <a:pt x="274588" y="180615"/>
                  </a:lnTo>
                  <a:lnTo>
                    <a:pt x="271176" y="152304"/>
                  </a:lnTo>
                  <a:lnTo>
                    <a:pt x="271548" y="142390"/>
                  </a:lnTo>
                  <a:lnTo>
                    <a:pt x="284501" y="102745"/>
                  </a:lnTo>
                  <a:lnTo>
                    <a:pt x="298791" y="89954"/>
                  </a:lnTo>
                  <a:lnTo>
                    <a:pt x="270692" y="89954"/>
                  </a:lnTo>
                  <a:lnTo>
                    <a:pt x="270692" y="60921"/>
                  </a:lnTo>
                  <a:close/>
                </a:path>
                <a:path w="967105" h="312419">
                  <a:moveTo>
                    <a:pt x="298391" y="215605"/>
                  </a:moveTo>
                  <a:lnTo>
                    <a:pt x="274024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7" y="247493"/>
                  </a:lnTo>
                  <a:lnTo>
                    <a:pt x="338424" y="246772"/>
                  </a:lnTo>
                  <a:lnTo>
                    <a:pt x="375937" y="229527"/>
                  </a:lnTo>
                  <a:lnTo>
                    <a:pt x="382912" y="222268"/>
                  </a:lnTo>
                  <a:lnTo>
                    <a:pt x="323530" y="222268"/>
                  </a:lnTo>
                  <a:lnTo>
                    <a:pt x="315406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1" y="215605"/>
                  </a:lnTo>
                  <a:close/>
                </a:path>
                <a:path w="967105" h="312419">
                  <a:moveTo>
                    <a:pt x="382967" y="83767"/>
                  </a:moveTo>
                  <a:lnTo>
                    <a:pt x="323530" y="83767"/>
                  </a:lnTo>
                  <a:lnTo>
                    <a:pt x="332073" y="84339"/>
                  </a:lnTo>
                  <a:lnTo>
                    <a:pt x="339858" y="86057"/>
                  </a:lnTo>
                  <a:lnTo>
                    <a:pt x="370887" y="117559"/>
                  </a:lnTo>
                  <a:lnTo>
                    <a:pt x="376834" y="152304"/>
                  </a:lnTo>
                  <a:lnTo>
                    <a:pt x="376454" y="161837"/>
                  </a:lnTo>
                  <a:lnTo>
                    <a:pt x="363327" y="201981"/>
                  </a:lnTo>
                  <a:lnTo>
                    <a:pt x="323530" y="222268"/>
                  </a:lnTo>
                  <a:lnTo>
                    <a:pt x="382912" y="222268"/>
                  </a:lnTo>
                  <a:lnTo>
                    <a:pt x="402445" y="179879"/>
                  </a:lnTo>
                  <a:lnTo>
                    <a:pt x="404915" y="152780"/>
                  </a:lnTo>
                  <a:lnTo>
                    <a:pt x="404297" y="138858"/>
                  </a:lnTo>
                  <a:lnTo>
                    <a:pt x="389615" y="92817"/>
                  </a:lnTo>
                  <a:lnTo>
                    <a:pt x="383227" y="84035"/>
                  </a:lnTo>
                  <a:lnTo>
                    <a:pt x="382967" y="83767"/>
                  </a:lnTo>
                  <a:close/>
                </a:path>
                <a:path w="967105" h="312419">
                  <a:moveTo>
                    <a:pt x="326853" y="58542"/>
                  </a:moveTo>
                  <a:lnTo>
                    <a:pt x="286319" y="72820"/>
                  </a:lnTo>
                  <a:lnTo>
                    <a:pt x="274024" y="89954"/>
                  </a:lnTo>
                  <a:lnTo>
                    <a:pt x="298791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2" y="84310"/>
                  </a:lnTo>
                  <a:lnTo>
                    <a:pt x="323530" y="83767"/>
                  </a:lnTo>
                  <a:lnTo>
                    <a:pt x="382967" y="83767"/>
                  </a:lnTo>
                  <a:lnTo>
                    <a:pt x="375874" y="76457"/>
                  </a:lnTo>
                  <a:lnTo>
                    <a:pt x="367555" y="70083"/>
                  </a:lnTo>
                  <a:lnTo>
                    <a:pt x="358404" y="65034"/>
                  </a:lnTo>
                  <a:lnTo>
                    <a:pt x="348572" y="61427"/>
                  </a:lnTo>
                  <a:lnTo>
                    <a:pt x="338055" y="59263"/>
                  </a:lnTo>
                  <a:lnTo>
                    <a:pt x="326853" y="58542"/>
                  </a:lnTo>
                  <a:close/>
                </a:path>
                <a:path w="967105" h="312419">
                  <a:moveTo>
                    <a:pt x="461169" y="60921"/>
                  </a:moveTo>
                  <a:lnTo>
                    <a:pt x="428798" y="60921"/>
                  </a:lnTo>
                  <a:lnTo>
                    <a:pt x="486867" y="152304"/>
                  </a:lnTo>
                  <a:lnTo>
                    <a:pt x="428798" y="243685"/>
                  </a:lnTo>
                  <a:lnTo>
                    <a:pt x="461169" y="243685"/>
                  </a:lnTo>
                  <a:lnTo>
                    <a:pt x="504951" y="172769"/>
                  </a:lnTo>
                  <a:lnTo>
                    <a:pt x="535304" y="172769"/>
                  </a:lnTo>
                  <a:lnTo>
                    <a:pt x="522086" y="152304"/>
                  </a:lnTo>
                  <a:lnTo>
                    <a:pt x="532845" y="135645"/>
                  </a:lnTo>
                  <a:lnTo>
                    <a:pt x="504951" y="135645"/>
                  </a:lnTo>
                  <a:lnTo>
                    <a:pt x="461169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1" y="172769"/>
                  </a:lnTo>
                  <a:lnTo>
                    <a:pt x="548743" y="243685"/>
                  </a:lnTo>
                  <a:lnTo>
                    <a:pt x="581105" y="243685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5" y="60921"/>
                  </a:moveTo>
                  <a:lnTo>
                    <a:pt x="548743" y="60921"/>
                  </a:lnTo>
                  <a:lnTo>
                    <a:pt x="504951" y="135645"/>
                  </a:lnTo>
                  <a:lnTo>
                    <a:pt x="532845" y="135645"/>
                  </a:lnTo>
                  <a:lnTo>
                    <a:pt x="581105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5"/>
                  </a:lnTo>
                  <a:lnTo>
                    <a:pt x="654010" y="243685"/>
                  </a:lnTo>
                  <a:lnTo>
                    <a:pt x="679663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5" y="102329"/>
                  </a:moveTo>
                  <a:lnTo>
                    <a:pt x="741584" y="102329"/>
                  </a:lnTo>
                  <a:lnTo>
                    <a:pt x="741584" y="243685"/>
                  </a:lnTo>
                  <a:lnTo>
                    <a:pt x="769665" y="243685"/>
                  </a:lnTo>
                  <a:lnTo>
                    <a:pt x="769665" y="102329"/>
                  </a:lnTo>
                  <a:close/>
                </a:path>
                <a:path w="967105" h="312419">
                  <a:moveTo>
                    <a:pt x="769665" y="60921"/>
                  </a:moveTo>
                  <a:lnTo>
                    <a:pt x="737303" y="60921"/>
                  </a:lnTo>
                  <a:lnTo>
                    <a:pt x="649254" y="202278"/>
                  </a:lnTo>
                  <a:lnTo>
                    <a:pt x="679663" y="202278"/>
                  </a:lnTo>
                  <a:lnTo>
                    <a:pt x="741584" y="102329"/>
                  </a:lnTo>
                  <a:lnTo>
                    <a:pt x="769665" y="102329"/>
                  </a:lnTo>
                  <a:lnTo>
                    <a:pt x="769665" y="60921"/>
                  </a:lnTo>
                  <a:close/>
                </a:path>
                <a:path w="967105" h="312419">
                  <a:moveTo>
                    <a:pt x="895827" y="60921"/>
                  </a:moveTo>
                  <a:lnTo>
                    <a:pt x="821098" y="60921"/>
                  </a:lnTo>
                  <a:lnTo>
                    <a:pt x="821098" y="243685"/>
                  </a:lnTo>
                  <a:lnTo>
                    <a:pt x="907247" y="243685"/>
                  </a:lnTo>
                  <a:lnTo>
                    <a:pt x="916203" y="243284"/>
                  </a:lnTo>
                  <a:lnTo>
                    <a:pt x="955647" y="225012"/>
                  </a:lnTo>
                  <a:lnTo>
                    <a:pt x="960576" y="217985"/>
                  </a:lnTo>
                  <a:lnTo>
                    <a:pt x="847754" y="217985"/>
                  </a:lnTo>
                  <a:lnTo>
                    <a:pt x="847754" y="161823"/>
                  </a:lnTo>
                  <a:lnTo>
                    <a:pt x="954300" y="161823"/>
                  </a:lnTo>
                  <a:lnTo>
                    <a:pt x="950918" y="158491"/>
                  </a:lnTo>
                  <a:lnTo>
                    <a:pt x="938148" y="150876"/>
                  </a:lnTo>
                  <a:lnTo>
                    <a:pt x="931605" y="148496"/>
                  </a:lnTo>
                  <a:lnTo>
                    <a:pt x="924857" y="147544"/>
                  </a:lnTo>
                  <a:lnTo>
                    <a:pt x="932242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4" y="137549"/>
                  </a:lnTo>
                  <a:lnTo>
                    <a:pt x="847754" y="86622"/>
                  </a:lnTo>
                  <a:lnTo>
                    <a:pt x="953704" y="86622"/>
                  </a:lnTo>
                  <a:lnTo>
                    <a:pt x="950307" y="81447"/>
                  </a:lnTo>
                  <a:lnTo>
                    <a:pt x="942709" y="74248"/>
                  </a:lnTo>
                  <a:lnTo>
                    <a:pt x="933261" y="68417"/>
                  </a:lnTo>
                  <a:lnTo>
                    <a:pt x="922297" y="64253"/>
                  </a:lnTo>
                  <a:lnTo>
                    <a:pt x="909820" y="61754"/>
                  </a:lnTo>
                  <a:lnTo>
                    <a:pt x="895827" y="60921"/>
                  </a:lnTo>
                  <a:close/>
                </a:path>
                <a:path w="967105" h="312419">
                  <a:moveTo>
                    <a:pt x="954300" y="161823"/>
                  </a:moveTo>
                  <a:lnTo>
                    <a:pt x="916927" y="161823"/>
                  </a:lnTo>
                  <a:lnTo>
                    <a:pt x="924503" y="164559"/>
                  </a:lnTo>
                  <a:lnTo>
                    <a:pt x="929976" y="170033"/>
                  </a:lnTo>
                  <a:lnTo>
                    <a:pt x="935449" y="175427"/>
                  </a:lnTo>
                  <a:lnTo>
                    <a:pt x="938185" y="182844"/>
                  </a:lnTo>
                  <a:lnTo>
                    <a:pt x="938185" y="200216"/>
                  </a:lnTo>
                  <a:lnTo>
                    <a:pt x="935449" y="206482"/>
                  </a:lnTo>
                  <a:lnTo>
                    <a:pt x="924503" y="215684"/>
                  </a:lnTo>
                  <a:lnTo>
                    <a:pt x="916927" y="217985"/>
                  </a:lnTo>
                  <a:lnTo>
                    <a:pt x="960576" y="217985"/>
                  </a:lnTo>
                  <a:lnTo>
                    <a:pt x="962724" y="214051"/>
                  </a:lnTo>
                  <a:lnTo>
                    <a:pt x="964955" y="207960"/>
                  </a:lnTo>
                  <a:lnTo>
                    <a:pt x="966294" y="201497"/>
                  </a:lnTo>
                  <a:lnTo>
                    <a:pt x="966741" y="194663"/>
                  </a:lnTo>
                  <a:lnTo>
                    <a:pt x="966741" y="185065"/>
                  </a:lnTo>
                  <a:lnTo>
                    <a:pt x="964637" y="176974"/>
                  </a:lnTo>
                  <a:lnTo>
                    <a:pt x="960439" y="170390"/>
                  </a:lnTo>
                  <a:lnTo>
                    <a:pt x="956232" y="163726"/>
                  </a:lnTo>
                  <a:lnTo>
                    <a:pt x="954300" y="161823"/>
                  </a:lnTo>
                  <a:close/>
                </a:path>
                <a:path w="967105" h="312419">
                  <a:moveTo>
                    <a:pt x="953704" y="86622"/>
                  </a:moveTo>
                  <a:lnTo>
                    <a:pt x="895827" y="86622"/>
                  </a:lnTo>
                  <a:lnTo>
                    <a:pt x="903820" y="87039"/>
                  </a:lnTo>
                  <a:lnTo>
                    <a:pt x="910906" y="88288"/>
                  </a:lnTo>
                  <a:lnTo>
                    <a:pt x="917087" y="90371"/>
                  </a:lnTo>
                  <a:lnTo>
                    <a:pt x="922363" y="93286"/>
                  </a:lnTo>
                  <a:lnTo>
                    <a:pt x="928785" y="97649"/>
                  </a:lnTo>
                  <a:lnTo>
                    <a:pt x="931996" y="103677"/>
                  </a:lnTo>
                  <a:lnTo>
                    <a:pt x="931996" y="116766"/>
                  </a:lnTo>
                  <a:lnTo>
                    <a:pt x="903357" y="137549"/>
                  </a:lnTo>
                  <a:lnTo>
                    <a:pt x="947327" y="137549"/>
                  </a:lnTo>
                  <a:lnTo>
                    <a:pt x="960076" y="109468"/>
                  </a:lnTo>
                  <a:lnTo>
                    <a:pt x="958991" y="99057"/>
                  </a:lnTo>
                  <a:lnTo>
                    <a:pt x="955735" y="89716"/>
                  </a:lnTo>
                  <a:lnTo>
                    <a:pt x="953704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354" y="604984"/>
              <a:ext cx="2866695" cy="651521"/>
            </a:xfrm>
            <a:prstGeom prst="rect">
              <a:avLst/>
            </a:prstGeom>
          </p:spPr>
        </p:pic>
        <p:pic>
          <p:nvPicPr>
            <p:cNvPr id="10" name="object 10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823" y="604984"/>
              <a:ext cx="2866695" cy="651521"/>
            </a:xfrm>
            <a:prstGeom prst="rect">
              <a:avLst/>
            </a:prstGeom>
          </p:spPr>
        </p:pic>
        <p:sp>
          <p:nvSpPr>
            <p:cNvPr id="11" name="object 11">
              <a:hlinkClick r:id="rId8" action="ppaction://hlinksldjump"/>
            </p:cNvPr>
            <p:cNvSpPr/>
            <p:nvPr/>
          </p:nvSpPr>
          <p:spPr>
            <a:xfrm>
              <a:off x="17032631" y="390917"/>
              <a:ext cx="456565" cy="1070610"/>
            </a:xfrm>
            <a:custGeom>
              <a:avLst/>
              <a:gdLst/>
              <a:ahLst/>
              <a:cxnLst/>
              <a:rect l="l" t="t" r="r" b="b"/>
              <a:pathLst>
                <a:path w="456565" h="1070610">
                  <a:moveTo>
                    <a:pt x="241998" y="865593"/>
                  </a:moveTo>
                  <a:lnTo>
                    <a:pt x="239801" y="854722"/>
                  </a:lnTo>
                  <a:lnTo>
                    <a:pt x="233819" y="845845"/>
                  </a:lnTo>
                  <a:lnTo>
                    <a:pt x="224942" y="839863"/>
                  </a:lnTo>
                  <a:lnTo>
                    <a:pt x="214071" y="837666"/>
                  </a:lnTo>
                  <a:lnTo>
                    <a:pt x="203200" y="839863"/>
                  </a:lnTo>
                  <a:lnTo>
                    <a:pt x="194335" y="845845"/>
                  </a:lnTo>
                  <a:lnTo>
                    <a:pt x="188341" y="854722"/>
                  </a:lnTo>
                  <a:lnTo>
                    <a:pt x="186156" y="865593"/>
                  </a:lnTo>
                  <a:lnTo>
                    <a:pt x="186156" y="958672"/>
                  </a:lnTo>
                  <a:lnTo>
                    <a:pt x="188341" y="969543"/>
                  </a:lnTo>
                  <a:lnTo>
                    <a:pt x="194335" y="978408"/>
                  </a:lnTo>
                  <a:lnTo>
                    <a:pt x="203200" y="984402"/>
                  </a:lnTo>
                  <a:lnTo>
                    <a:pt x="214071" y="986586"/>
                  </a:lnTo>
                  <a:lnTo>
                    <a:pt x="224942" y="984402"/>
                  </a:lnTo>
                  <a:lnTo>
                    <a:pt x="233819" y="978408"/>
                  </a:lnTo>
                  <a:lnTo>
                    <a:pt x="239801" y="969543"/>
                  </a:lnTo>
                  <a:lnTo>
                    <a:pt x="241998" y="958672"/>
                  </a:lnTo>
                  <a:lnTo>
                    <a:pt x="241998" y="865593"/>
                  </a:lnTo>
                  <a:close/>
                </a:path>
                <a:path w="456565" h="1070610">
                  <a:moveTo>
                    <a:pt x="241998" y="781824"/>
                  </a:moveTo>
                  <a:lnTo>
                    <a:pt x="239801" y="770953"/>
                  </a:lnTo>
                  <a:lnTo>
                    <a:pt x="233819" y="762088"/>
                  </a:lnTo>
                  <a:lnTo>
                    <a:pt x="224942" y="756094"/>
                  </a:lnTo>
                  <a:lnTo>
                    <a:pt x="214071" y="753910"/>
                  </a:lnTo>
                  <a:lnTo>
                    <a:pt x="203200" y="756094"/>
                  </a:lnTo>
                  <a:lnTo>
                    <a:pt x="194335" y="762088"/>
                  </a:lnTo>
                  <a:lnTo>
                    <a:pt x="188341" y="770953"/>
                  </a:lnTo>
                  <a:lnTo>
                    <a:pt x="186156" y="781824"/>
                  </a:lnTo>
                  <a:lnTo>
                    <a:pt x="188341" y="792695"/>
                  </a:lnTo>
                  <a:lnTo>
                    <a:pt x="194335" y="801573"/>
                  </a:lnTo>
                  <a:lnTo>
                    <a:pt x="203200" y="807554"/>
                  </a:lnTo>
                  <a:lnTo>
                    <a:pt x="214071" y="809752"/>
                  </a:lnTo>
                  <a:lnTo>
                    <a:pt x="224942" y="807554"/>
                  </a:lnTo>
                  <a:lnTo>
                    <a:pt x="233819" y="801573"/>
                  </a:lnTo>
                  <a:lnTo>
                    <a:pt x="239801" y="792695"/>
                  </a:lnTo>
                  <a:lnTo>
                    <a:pt x="241998" y="781824"/>
                  </a:lnTo>
                  <a:close/>
                </a:path>
                <a:path w="456565" h="1070610">
                  <a:moveTo>
                    <a:pt x="279222" y="0"/>
                  </a:moveTo>
                  <a:lnTo>
                    <a:pt x="241998" y="0"/>
                  </a:lnTo>
                  <a:lnTo>
                    <a:pt x="37236" y="0"/>
                  </a:lnTo>
                  <a:lnTo>
                    <a:pt x="0" y="0"/>
                  </a:lnTo>
                  <a:lnTo>
                    <a:pt x="0" y="418833"/>
                  </a:lnTo>
                  <a:lnTo>
                    <a:pt x="37236" y="418833"/>
                  </a:lnTo>
                  <a:lnTo>
                    <a:pt x="241998" y="418833"/>
                  </a:lnTo>
                  <a:lnTo>
                    <a:pt x="279222" y="418833"/>
                  </a:lnTo>
                  <a:lnTo>
                    <a:pt x="279222" y="288531"/>
                  </a:lnTo>
                  <a:lnTo>
                    <a:pt x="277761" y="281279"/>
                  </a:lnTo>
                  <a:lnTo>
                    <a:pt x="273773" y="275374"/>
                  </a:lnTo>
                  <a:lnTo>
                    <a:pt x="267855" y="271373"/>
                  </a:lnTo>
                  <a:lnTo>
                    <a:pt x="260616" y="269913"/>
                  </a:lnTo>
                  <a:lnTo>
                    <a:pt x="253365" y="271373"/>
                  </a:lnTo>
                  <a:lnTo>
                    <a:pt x="247446" y="275374"/>
                  </a:lnTo>
                  <a:lnTo>
                    <a:pt x="243459" y="281279"/>
                  </a:lnTo>
                  <a:lnTo>
                    <a:pt x="241998" y="288531"/>
                  </a:lnTo>
                  <a:lnTo>
                    <a:pt x="241998" y="381609"/>
                  </a:lnTo>
                  <a:lnTo>
                    <a:pt x="37236" y="381609"/>
                  </a:lnTo>
                  <a:lnTo>
                    <a:pt x="37236" y="37236"/>
                  </a:lnTo>
                  <a:lnTo>
                    <a:pt x="241998" y="37236"/>
                  </a:lnTo>
                  <a:lnTo>
                    <a:pt x="241998" y="130302"/>
                  </a:lnTo>
                  <a:lnTo>
                    <a:pt x="243459" y="137553"/>
                  </a:lnTo>
                  <a:lnTo>
                    <a:pt x="247446" y="143471"/>
                  </a:lnTo>
                  <a:lnTo>
                    <a:pt x="253365" y="147459"/>
                  </a:lnTo>
                  <a:lnTo>
                    <a:pt x="260616" y="148920"/>
                  </a:lnTo>
                  <a:lnTo>
                    <a:pt x="267855" y="147459"/>
                  </a:lnTo>
                  <a:lnTo>
                    <a:pt x="273773" y="143471"/>
                  </a:lnTo>
                  <a:lnTo>
                    <a:pt x="277761" y="137553"/>
                  </a:lnTo>
                  <a:lnTo>
                    <a:pt x="279222" y="130302"/>
                  </a:lnTo>
                  <a:lnTo>
                    <a:pt x="279222" y="0"/>
                  </a:lnTo>
                  <a:close/>
                </a:path>
                <a:path w="456565" h="1070610">
                  <a:moveTo>
                    <a:pt x="418833" y="860945"/>
                  </a:moveTo>
                  <a:lnTo>
                    <a:pt x="413308" y="812927"/>
                  </a:lnTo>
                  <a:lnTo>
                    <a:pt x="397548" y="768845"/>
                  </a:lnTo>
                  <a:lnTo>
                    <a:pt x="381609" y="743775"/>
                  </a:lnTo>
                  <a:lnTo>
                    <a:pt x="381609" y="860945"/>
                  </a:lnTo>
                  <a:lnTo>
                    <a:pt x="375462" y="906716"/>
                  </a:lnTo>
                  <a:lnTo>
                    <a:pt x="358101" y="947851"/>
                  </a:lnTo>
                  <a:lnTo>
                    <a:pt x="331177" y="982700"/>
                  </a:lnTo>
                  <a:lnTo>
                    <a:pt x="296329" y="1009624"/>
                  </a:lnTo>
                  <a:lnTo>
                    <a:pt x="255193" y="1026972"/>
                  </a:lnTo>
                  <a:lnTo>
                    <a:pt x="209423" y="1033132"/>
                  </a:lnTo>
                  <a:lnTo>
                    <a:pt x="163652" y="1026972"/>
                  </a:lnTo>
                  <a:lnTo>
                    <a:pt x="122516" y="1009624"/>
                  </a:lnTo>
                  <a:lnTo>
                    <a:pt x="87668" y="982700"/>
                  </a:lnTo>
                  <a:lnTo>
                    <a:pt x="60744" y="947851"/>
                  </a:lnTo>
                  <a:lnTo>
                    <a:pt x="43383" y="906716"/>
                  </a:lnTo>
                  <a:lnTo>
                    <a:pt x="37236" y="860945"/>
                  </a:lnTo>
                  <a:lnTo>
                    <a:pt x="43383" y="815162"/>
                  </a:lnTo>
                  <a:lnTo>
                    <a:pt x="60744" y="774039"/>
                  </a:lnTo>
                  <a:lnTo>
                    <a:pt x="87668" y="739190"/>
                  </a:lnTo>
                  <a:lnTo>
                    <a:pt x="122516" y="712266"/>
                  </a:lnTo>
                  <a:lnTo>
                    <a:pt x="163652" y="694905"/>
                  </a:lnTo>
                  <a:lnTo>
                    <a:pt x="209423" y="688746"/>
                  </a:lnTo>
                  <a:lnTo>
                    <a:pt x="255193" y="694905"/>
                  </a:lnTo>
                  <a:lnTo>
                    <a:pt x="296329" y="712266"/>
                  </a:lnTo>
                  <a:lnTo>
                    <a:pt x="331177" y="739190"/>
                  </a:lnTo>
                  <a:lnTo>
                    <a:pt x="358101" y="774039"/>
                  </a:lnTo>
                  <a:lnTo>
                    <a:pt x="375462" y="815162"/>
                  </a:lnTo>
                  <a:lnTo>
                    <a:pt x="381609" y="860945"/>
                  </a:lnTo>
                  <a:lnTo>
                    <a:pt x="381609" y="743775"/>
                  </a:lnTo>
                  <a:lnTo>
                    <a:pt x="340398" y="697534"/>
                  </a:lnTo>
                  <a:lnTo>
                    <a:pt x="301523" y="672807"/>
                  </a:lnTo>
                  <a:lnTo>
                    <a:pt x="257441" y="657047"/>
                  </a:lnTo>
                  <a:lnTo>
                    <a:pt x="209423" y="651522"/>
                  </a:lnTo>
                  <a:lnTo>
                    <a:pt x="161404" y="657047"/>
                  </a:lnTo>
                  <a:lnTo>
                    <a:pt x="117322" y="672807"/>
                  </a:lnTo>
                  <a:lnTo>
                    <a:pt x="78435" y="697534"/>
                  </a:lnTo>
                  <a:lnTo>
                    <a:pt x="46012" y="729957"/>
                  </a:lnTo>
                  <a:lnTo>
                    <a:pt x="21285" y="768845"/>
                  </a:lnTo>
                  <a:lnTo>
                    <a:pt x="5537" y="812927"/>
                  </a:lnTo>
                  <a:lnTo>
                    <a:pt x="0" y="860945"/>
                  </a:lnTo>
                  <a:lnTo>
                    <a:pt x="5537" y="908951"/>
                  </a:lnTo>
                  <a:lnTo>
                    <a:pt x="21285" y="953033"/>
                  </a:lnTo>
                  <a:lnTo>
                    <a:pt x="46012" y="991920"/>
                  </a:lnTo>
                  <a:lnTo>
                    <a:pt x="78435" y="1024356"/>
                  </a:lnTo>
                  <a:lnTo>
                    <a:pt x="117322" y="1049070"/>
                  </a:lnTo>
                  <a:lnTo>
                    <a:pt x="161404" y="1064831"/>
                  </a:lnTo>
                  <a:lnTo>
                    <a:pt x="209423" y="1070356"/>
                  </a:lnTo>
                  <a:lnTo>
                    <a:pt x="257441" y="1064831"/>
                  </a:lnTo>
                  <a:lnTo>
                    <a:pt x="301523" y="1049070"/>
                  </a:lnTo>
                  <a:lnTo>
                    <a:pt x="326593" y="1033132"/>
                  </a:lnTo>
                  <a:lnTo>
                    <a:pt x="340398" y="1024356"/>
                  </a:lnTo>
                  <a:lnTo>
                    <a:pt x="372833" y="991920"/>
                  </a:lnTo>
                  <a:lnTo>
                    <a:pt x="397548" y="953033"/>
                  </a:lnTo>
                  <a:lnTo>
                    <a:pt x="413308" y="908951"/>
                  </a:lnTo>
                  <a:lnTo>
                    <a:pt x="418833" y="860945"/>
                  </a:lnTo>
                  <a:close/>
                </a:path>
                <a:path w="456565" h="1070610">
                  <a:moveTo>
                    <a:pt x="456069" y="214109"/>
                  </a:moveTo>
                  <a:lnTo>
                    <a:pt x="454710" y="207098"/>
                  </a:lnTo>
                  <a:lnTo>
                    <a:pt x="450621" y="200939"/>
                  </a:lnTo>
                  <a:lnTo>
                    <a:pt x="445160" y="195491"/>
                  </a:lnTo>
                  <a:lnTo>
                    <a:pt x="332155" y="82473"/>
                  </a:lnTo>
                  <a:lnTo>
                    <a:pt x="325996" y="78384"/>
                  </a:lnTo>
                  <a:lnTo>
                    <a:pt x="318985" y="77025"/>
                  </a:lnTo>
                  <a:lnTo>
                    <a:pt x="311988" y="78384"/>
                  </a:lnTo>
                  <a:lnTo>
                    <a:pt x="305828" y="82473"/>
                  </a:lnTo>
                  <a:lnTo>
                    <a:pt x="301739" y="88633"/>
                  </a:lnTo>
                  <a:lnTo>
                    <a:pt x="300380" y="95643"/>
                  </a:lnTo>
                  <a:lnTo>
                    <a:pt x="301739" y="102641"/>
                  </a:lnTo>
                  <a:lnTo>
                    <a:pt x="305828" y="108800"/>
                  </a:lnTo>
                  <a:lnTo>
                    <a:pt x="392506" y="195491"/>
                  </a:lnTo>
                  <a:lnTo>
                    <a:pt x="158229" y="195491"/>
                  </a:lnTo>
                  <a:lnTo>
                    <a:pt x="150990" y="196951"/>
                  </a:lnTo>
                  <a:lnTo>
                    <a:pt x="145072" y="200939"/>
                  </a:lnTo>
                  <a:lnTo>
                    <a:pt x="141084" y="206857"/>
                  </a:lnTo>
                  <a:lnTo>
                    <a:pt x="139611" y="214109"/>
                  </a:lnTo>
                  <a:lnTo>
                    <a:pt x="141084" y="221348"/>
                  </a:lnTo>
                  <a:lnTo>
                    <a:pt x="145072" y="227266"/>
                  </a:lnTo>
                  <a:lnTo>
                    <a:pt x="150990" y="231254"/>
                  </a:lnTo>
                  <a:lnTo>
                    <a:pt x="158229" y="232714"/>
                  </a:lnTo>
                  <a:lnTo>
                    <a:pt x="392518" y="232714"/>
                  </a:lnTo>
                  <a:lnTo>
                    <a:pt x="305828" y="319405"/>
                  </a:lnTo>
                  <a:lnTo>
                    <a:pt x="301739" y="325564"/>
                  </a:lnTo>
                  <a:lnTo>
                    <a:pt x="300380" y="332574"/>
                  </a:lnTo>
                  <a:lnTo>
                    <a:pt x="301739" y="339572"/>
                  </a:lnTo>
                  <a:lnTo>
                    <a:pt x="305828" y="345732"/>
                  </a:lnTo>
                  <a:lnTo>
                    <a:pt x="311988" y="349821"/>
                  </a:lnTo>
                  <a:lnTo>
                    <a:pt x="318985" y="351180"/>
                  </a:lnTo>
                  <a:lnTo>
                    <a:pt x="325996" y="349821"/>
                  </a:lnTo>
                  <a:lnTo>
                    <a:pt x="332155" y="345732"/>
                  </a:lnTo>
                  <a:lnTo>
                    <a:pt x="445160" y="232714"/>
                  </a:lnTo>
                  <a:lnTo>
                    <a:pt x="450621" y="227266"/>
                  </a:lnTo>
                  <a:lnTo>
                    <a:pt x="454710" y="221107"/>
                  </a:lnTo>
                  <a:lnTo>
                    <a:pt x="456069" y="214109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531" y="2848080"/>
              <a:ext cx="17284065" cy="16204565"/>
            </a:xfrm>
            <a:custGeom>
              <a:avLst/>
              <a:gdLst/>
              <a:ahLst/>
              <a:cxnLst/>
              <a:rect l="l" t="t" r="r" b="b"/>
              <a:pathLst>
                <a:path w="17284065" h="16204565">
                  <a:moveTo>
                    <a:pt x="17051255" y="0"/>
                  </a:moveTo>
                  <a:lnTo>
                    <a:pt x="232686" y="0"/>
                  </a:lnTo>
                  <a:lnTo>
                    <a:pt x="185791" y="4726"/>
                  </a:lnTo>
                  <a:lnTo>
                    <a:pt x="142114" y="18281"/>
                  </a:lnTo>
                  <a:lnTo>
                    <a:pt x="102589" y="39732"/>
                  </a:lnTo>
                  <a:lnTo>
                    <a:pt x="68152" y="68142"/>
                  </a:lnTo>
                  <a:lnTo>
                    <a:pt x="39739" y="102577"/>
                  </a:lnTo>
                  <a:lnTo>
                    <a:pt x="18285" y="142103"/>
                  </a:lnTo>
                  <a:lnTo>
                    <a:pt x="4727" y="185784"/>
                  </a:lnTo>
                  <a:lnTo>
                    <a:pt x="0" y="232686"/>
                  </a:lnTo>
                  <a:lnTo>
                    <a:pt x="0" y="15971591"/>
                  </a:lnTo>
                  <a:lnTo>
                    <a:pt x="4727" y="16018485"/>
                  </a:lnTo>
                  <a:lnTo>
                    <a:pt x="18285" y="16062163"/>
                  </a:lnTo>
                  <a:lnTo>
                    <a:pt x="39738" y="16101688"/>
                  </a:lnTo>
                  <a:lnTo>
                    <a:pt x="68151" y="16136125"/>
                  </a:lnTo>
                  <a:lnTo>
                    <a:pt x="102588" y="16164538"/>
                  </a:lnTo>
                  <a:lnTo>
                    <a:pt x="142113" y="16185991"/>
                  </a:lnTo>
                  <a:lnTo>
                    <a:pt x="185791" y="16199550"/>
                  </a:lnTo>
                  <a:lnTo>
                    <a:pt x="232685" y="16204277"/>
                  </a:lnTo>
                  <a:lnTo>
                    <a:pt x="17051255" y="16204277"/>
                  </a:lnTo>
                  <a:lnTo>
                    <a:pt x="17098157" y="16199550"/>
                  </a:lnTo>
                  <a:lnTo>
                    <a:pt x="17141839" y="16185991"/>
                  </a:lnTo>
                  <a:lnTo>
                    <a:pt x="17181364" y="16164538"/>
                  </a:lnTo>
                  <a:lnTo>
                    <a:pt x="17215800" y="16136124"/>
                  </a:lnTo>
                  <a:lnTo>
                    <a:pt x="17244210" y="16101687"/>
                  </a:lnTo>
                  <a:lnTo>
                    <a:pt x="17265660" y="16062162"/>
                  </a:lnTo>
                  <a:lnTo>
                    <a:pt x="17279215" y="16018485"/>
                  </a:lnTo>
                  <a:lnTo>
                    <a:pt x="17283942" y="15971591"/>
                  </a:lnTo>
                  <a:lnTo>
                    <a:pt x="17283942" y="232686"/>
                  </a:lnTo>
                  <a:lnTo>
                    <a:pt x="17279215" y="185784"/>
                  </a:lnTo>
                  <a:lnTo>
                    <a:pt x="17265660" y="142103"/>
                  </a:lnTo>
                  <a:lnTo>
                    <a:pt x="17244210" y="102577"/>
                  </a:lnTo>
                  <a:lnTo>
                    <a:pt x="17215800" y="68142"/>
                  </a:lnTo>
                  <a:lnTo>
                    <a:pt x="17181364" y="39732"/>
                  </a:lnTo>
                  <a:lnTo>
                    <a:pt x="17141839" y="18281"/>
                  </a:lnTo>
                  <a:lnTo>
                    <a:pt x="17098157" y="4726"/>
                  </a:lnTo>
                  <a:lnTo>
                    <a:pt x="17051255" y="0"/>
                  </a:lnTo>
                  <a:close/>
                </a:path>
              </a:pathLst>
            </a:custGeom>
            <a:solidFill>
              <a:srgbClr val="D8D8D8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406528"/>
              <a:ext cx="17870311" cy="166975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8531" y="3313452"/>
              <a:ext cx="17284065" cy="14659610"/>
            </a:xfrm>
            <a:custGeom>
              <a:avLst/>
              <a:gdLst/>
              <a:ahLst/>
              <a:cxnLst/>
              <a:rect l="l" t="t" r="r" b="b"/>
              <a:pathLst>
                <a:path w="17284065" h="14659610">
                  <a:moveTo>
                    <a:pt x="17144330" y="0"/>
                  </a:moveTo>
                  <a:lnTo>
                    <a:pt x="139611" y="0"/>
                  </a:lnTo>
                  <a:lnTo>
                    <a:pt x="95483" y="7121"/>
                  </a:lnTo>
                  <a:lnTo>
                    <a:pt x="57158" y="26948"/>
                  </a:lnTo>
                  <a:lnTo>
                    <a:pt x="26936" y="57176"/>
                  </a:lnTo>
                  <a:lnTo>
                    <a:pt x="7117" y="95498"/>
                  </a:lnTo>
                  <a:lnTo>
                    <a:pt x="0" y="139611"/>
                  </a:lnTo>
                  <a:lnTo>
                    <a:pt x="0" y="14519628"/>
                  </a:lnTo>
                  <a:lnTo>
                    <a:pt x="7117" y="14563756"/>
                  </a:lnTo>
                  <a:lnTo>
                    <a:pt x="26937" y="14602081"/>
                  </a:lnTo>
                  <a:lnTo>
                    <a:pt x="57159" y="14632303"/>
                  </a:lnTo>
                  <a:lnTo>
                    <a:pt x="95483" y="14652122"/>
                  </a:lnTo>
                  <a:lnTo>
                    <a:pt x="139611" y="14659240"/>
                  </a:lnTo>
                  <a:lnTo>
                    <a:pt x="17144330" y="14659240"/>
                  </a:lnTo>
                  <a:lnTo>
                    <a:pt x="17188443" y="14652122"/>
                  </a:lnTo>
                  <a:lnTo>
                    <a:pt x="17226766" y="14632303"/>
                  </a:lnTo>
                  <a:lnTo>
                    <a:pt x="17256993" y="14602081"/>
                  </a:lnTo>
                  <a:lnTo>
                    <a:pt x="17276820" y="14563756"/>
                  </a:lnTo>
                  <a:lnTo>
                    <a:pt x="17283942" y="14519628"/>
                  </a:lnTo>
                  <a:lnTo>
                    <a:pt x="17283942" y="139611"/>
                  </a:lnTo>
                  <a:lnTo>
                    <a:pt x="17276820" y="95498"/>
                  </a:lnTo>
                  <a:lnTo>
                    <a:pt x="17256993" y="57176"/>
                  </a:lnTo>
                  <a:lnTo>
                    <a:pt x="17226766" y="26948"/>
                  </a:lnTo>
                  <a:lnTo>
                    <a:pt x="17188443" y="7121"/>
                  </a:lnTo>
                  <a:lnTo>
                    <a:pt x="1714433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229686"/>
              <a:ext cx="17870311" cy="1571098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3599" y="3788133"/>
              <a:ext cx="16856075" cy="13477240"/>
            </a:xfrm>
            <a:custGeom>
              <a:avLst/>
              <a:gdLst/>
              <a:ahLst/>
              <a:cxnLst/>
              <a:rect l="l" t="t" r="r" b="b"/>
              <a:pathLst>
                <a:path w="16856075" h="13477240">
                  <a:moveTo>
                    <a:pt x="16669650" y="0"/>
                  </a:moveTo>
                  <a:lnTo>
                    <a:pt x="186149" y="0"/>
                  </a:lnTo>
                  <a:lnTo>
                    <a:pt x="136663" y="6646"/>
                  </a:lnTo>
                  <a:lnTo>
                    <a:pt x="92196" y="25405"/>
                  </a:lnTo>
                  <a:lnTo>
                    <a:pt x="54521" y="54506"/>
                  </a:lnTo>
                  <a:lnTo>
                    <a:pt x="25414" y="92178"/>
                  </a:lnTo>
                  <a:lnTo>
                    <a:pt x="6649" y="136649"/>
                  </a:lnTo>
                  <a:lnTo>
                    <a:pt x="0" y="186149"/>
                  </a:lnTo>
                  <a:lnTo>
                    <a:pt x="0" y="13291044"/>
                  </a:lnTo>
                  <a:lnTo>
                    <a:pt x="6649" y="13340530"/>
                  </a:lnTo>
                  <a:lnTo>
                    <a:pt x="25414" y="13384997"/>
                  </a:lnTo>
                  <a:lnTo>
                    <a:pt x="54521" y="13422671"/>
                  </a:lnTo>
                  <a:lnTo>
                    <a:pt x="92195" y="13451778"/>
                  </a:lnTo>
                  <a:lnTo>
                    <a:pt x="136663" y="13470544"/>
                  </a:lnTo>
                  <a:lnTo>
                    <a:pt x="186149" y="13477193"/>
                  </a:lnTo>
                  <a:lnTo>
                    <a:pt x="16669650" y="13477193"/>
                  </a:lnTo>
                  <a:lnTo>
                    <a:pt x="16719149" y="13470544"/>
                  </a:lnTo>
                  <a:lnTo>
                    <a:pt x="16763621" y="13451778"/>
                  </a:lnTo>
                  <a:lnTo>
                    <a:pt x="16801292" y="13422671"/>
                  </a:lnTo>
                  <a:lnTo>
                    <a:pt x="16830393" y="13384997"/>
                  </a:lnTo>
                  <a:lnTo>
                    <a:pt x="16849152" y="13340530"/>
                  </a:lnTo>
                  <a:lnTo>
                    <a:pt x="16855799" y="13291044"/>
                  </a:lnTo>
                  <a:lnTo>
                    <a:pt x="16855799" y="186149"/>
                  </a:lnTo>
                  <a:lnTo>
                    <a:pt x="16849152" y="136649"/>
                  </a:lnTo>
                  <a:lnTo>
                    <a:pt x="16830393" y="92178"/>
                  </a:lnTo>
                  <a:lnTo>
                    <a:pt x="16801292" y="54506"/>
                  </a:lnTo>
                  <a:lnTo>
                    <a:pt x="16763621" y="25405"/>
                  </a:lnTo>
                  <a:lnTo>
                    <a:pt x="16719149" y="6646"/>
                  </a:lnTo>
                  <a:lnTo>
                    <a:pt x="16669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595" y="4746802"/>
              <a:ext cx="15785465" cy="7846695"/>
            </a:xfrm>
            <a:custGeom>
              <a:avLst/>
              <a:gdLst/>
              <a:ahLst/>
              <a:cxnLst/>
              <a:rect l="l" t="t" r="r" b="b"/>
              <a:pathLst>
                <a:path w="15785465" h="7846695">
                  <a:moveTo>
                    <a:pt x="15785440" y="7827569"/>
                  </a:moveTo>
                  <a:lnTo>
                    <a:pt x="0" y="7827569"/>
                  </a:lnTo>
                  <a:lnTo>
                    <a:pt x="0" y="7846187"/>
                  </a:lnTo>
                  <a:lnTo>
                    <a:pt x="15785440" y="7846187"/>
                  </a:lnTo>
                  <a:lnTo>
                    <a:pt x="15785440" y="7827569"/>
                  </a:lnTo>
                  <a:close/>
                </a:path>
                <a:path w="15785465" h="7846695">
                  <a:moveTo>
                    <a:pt x="15785440" y="7176046"/>
                  </a:moveTo>
                  <a:lnTo>
                    <a:pt x="0" y="7176046"/>
                  </a:lnTo>
                  <a:lnTo>
                    <a:pt x="0" y="7194664"/>
                  </a:lnTo>
                  <a:lnTo>
                    <a:pt x="15785440" y="7194664"/>
                  </a:lnTo>
                  <a:lnTo>
                    <a:pt x="15785440" y="7176046"/>
                  </a:lnTo>
                  <a:close/>
                </a:path>
                <a:path w="15785465" h="7846695">
                  <a:moveTo>
                    <a:pt x="15785440" y="6524536"/>
                  </a:moveTo>
                  <a:lnTo>
                    <a:pt x="0" y="6524536"/>
                  </a:lnTo>
                  <a:lnTo>
                    <a:pt x="0" y="6543141"/>
                  </a:lnTo>
                  <a:lnTo>
                    <a:pt x="15785440" y="6543141"/>
                  </a:lnTo>
                  <a:lnTo>
                    <a:pt x="15785440" y="6524536"/>
                  </a:lnTo>
                  <a:close/>
                </a:path>
                <a:path w="15785465" h="7846695">
                  <a:moveTo>
                    <a:pt x="15785440" y="5873013"/>
                  </a:moveTo>
                  <a:lnTo>
                    <a:pt x="0" y="5873013"/>
                  </a:lnTo>
                  <a:lnTo>
                    <a:pt x="0" y="5891619"/>
                  </a:lnTo>
                  <a:lnTo>
                    <a:pt x="15785440" y="5891619"/>
                  </a:lnTo>
                  <a:lnTo>
                    <a:pt x="15785440" y="5873013"/>
                  </a:lnTo>
                  <a:close/>
                </a:path>
                <a:path w="15785465" h="7846695">
                  <a:moveTo>
                    <a:pt x="15785440" y="5221490"/>
                  </a:moveTo>
                  <a:lnTo>
                    <a:pt x="0" y="5221490"/>
                  </a:lnTo>
                  <a:lnTo>
                    <a:pt x="0" y="5240096"/>
                  </a:lnTo>
                  <a:lnTo>
                    <a:pt x="15785440" y="5240096"/>
                  </a:lnTo>
                  <a:lnTo>
                    <a:pt x="15785440" y="5221490"/>
                  </a:lnTo>
                  <a:close/>
                </a:path>
                <a:path w="15785465" h="7846695">
                  <a:moveTo>
                    <a:pt x="15785440" y="4569968"/>
                  </a:moveTo>
                  <a:lnTo>
                    <a:pt x="0" y="4569968"/>
                  </a:lnTo>
                  <a:lnTo>
                    <a:pt x="0" y="4588573"/>
                  </a:lnTo>
                  <a:lnTo>
                    <a:pt x="15785440" y="4588573"/>
                  </a:lnTo>
                  <a:lnTo>
                    <a:pt x="15785440" y="4569968"/>
                  </a:lnTo>
                  <a:close/>
                </a:path>
                <a:path w="15785465" h="7846695">
                  <a:moveTo>
                    <a:pt x="15785440" y="3918445"/>
                  </a:moveTo>
                  <a:lnTo>
                    <a:pt x="0" y="3918445"/>
                  </a:lnTo>
                  <a:lnTo>
                    <a:pt x="0" y="3937063"/>
                  </a:lnTo>
                  <a:lnTo>
                    <a:pt x="15785440" y="3937063"/>
                  </a:lnTo>
                  <a:lnTo>
                    <a:pt x="15785440" y="3918445"/>
                  </a:lnTo>
                  <a:close/>
                </a:path>
                <a:path w="15785465" h="7846695">
                  <a:moveTo>
                    <a:pt x="15785440" y="3266922"/>
                  </a:moveTo>
                  <a:lnTo>
                    <a:pt x="0" y="3266922"/>
                  </a:lnTo>
                  <a:lnTo>
                    <a:pt x="0" y="3285540"/>
                  </a:lnTo>
                  <a:lnTo>
                    <a:pt x="15785440" y="3285540"/>
                  </a:lnTo>
                  <a:lnTo>
                    <a:pt x="15785440" y="3266922"/>
                  </a:lnTo>
                  <a:close/>
                </a:path>
                <a:path w="15785465" h="7846695">
                  <a:moveTo>
                    <a:pt x="15785440" y="2615400"/>
                  </a:moveTo>
                  <a:lnTo>
                    <a:pt x="0" y="2615400"/>
                  </a:lnTo>
                  <a:lnTo>
                    <a:pt x="0" y="2634018"/>
                  </a:lnTo>
                  <a:lnTo>
                    <a:pt x="15785440" y="2634018"/>
                  </a:lnTo>
                  <a:lnTo>
                    <a:pt x="15785440" y="2615400"/>
                  </a:lnTo>
                  <a:close/>
                </a:path>
                <a:path w="15785465" h="7846695">
                  <a:moveTo>
                    <a:pt x="15785440" y="1963877"/>
                  </a:moveTo>
                  <a:lnTo>
                    <a:pt x="0" y="1963877"/>
                  </a:lnTo>
                  <a:lnTo>
                    <a:pt x="0" y="1982495"/>
                  </a:lnTo>
                  <a:lnTo>
                    <a:pt x="15785440" y="1982495"/>
                  </a:lnTo>
                  <a:lnTo>
                    <a:pt x="15785440" y="1963877"/>
                  </a:lnTo>
                  <a:close/>
                </a:path>
                <a:path w="15785465" h="7846695">
                  <a:moveTo>
                    <a:pt x="15785440" y="1312354"/>
                  </a:moveTo>
                  <a:lnTo>
                    <a:pt x="0" y="1312354"/>
                  </a:lnTo>
                  <a:lnTo>
                    <a:pt x="0" y="1330972"/>
                  </a:lnTo>
                  <a:lnTo>
                    <a:pt x="15785440" y="1330972"/>
                  </a:lnTo>
                  <a:lnTo>
                    <a:pt x="15785440" y="1312354"/>
                  </a:lnTo>
                  <a:close/>
                </a:path>
                <a:path w="15785465" h="7846695">
                  <a:moveTo>
                    <a:pt x="15785440" y="660831"/>
                  </a:moveTo>
                  <a:lnTo>
                    <a:pt x="0" y="660831"/>
                  </a:lnTo>
                  <a:lnTo>
                    <a:pt x="0" y="679450"/>
                  </a:lnTo>
                  <a:lnTo>
                    <a:pt x="15785440" y="679450"/>
                  </a:lnTo>
                  <a:lnTo>
                    <a:pt x="15785440" y="660831"/>
                  </a:lnTo>
                  <a:close/>
                </a:path>
                <a:path w="15785465" h="7846695">
                  <a:moveTo>
                    <a:pt x="15785440" y="0"/>
                  </a:moveTo>
                  <a:lnTo>
                    <a:pt x="0" y="0"/>
                  </a:lnTo>
                  <a:lnTo>
                    <a:pt x="0" y="18618"/>
                  </a:lnTo>
                  <a:lnTo>
                    <a:pt x="15785440" y="18618"/>
                  </a:lnTo>
                  <a:lnTo>
                    <a:pt x="1578544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792" y="5699474"/>
              <a:ext cx="117161" cy="815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5718" y="6350996"/>
              <a:ext cx="113826" cy="815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670" y="4998102"/>
              <a:ext cx="186149" cy="1861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718" y="7003431"/>
              <a:ext cx="98710" cy="795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718" y="7654013"/>
              <a:ext cx="114852" cy="804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72" y="8305561"/>
              <a:ext cx="113652" cy="815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5026" y="8957996"/>
              <a:ext cx="116051" cy="795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5026" y="9609544"/>
              <a:ext cx="114470" cy="806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5026" y="10260393"/>
              <a:ext cx="115179" cy="813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0372" y="10912589"/>
              <a:ext cx="114416" cy="795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026" y="11563132"/>
              <a:ext cx="113832" cy="815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5026" y="12214646"/>
              <a:ext cx="113234" cy="812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5082" y="12866176"/>
              <a:ext cx="119116" cy="8158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22186" y="5488600"/>
              <a:ext cx="481769" cy="1075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40047" y="5488600"/>
              <a:ext cx="509270" cy="1075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9252" y="5488600"/>
              <a:ext cx="662938" cy="1075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62467" y="5488600"/>
              <a:ext cx="555392" cy="1075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75129" y="5488600"/>
              <a:ext cx="387531" cy="107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04154" y="5488600"/>
              <a:ext cx="594058" cy="1075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68106" y="5488600"/>
              <a:ext cx="504074" cy="1075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31900" y="5361101"/>
              <a:ext cx="13110210" cy="8470265"/>
            </a:xfrm>
            <a:custGeom>
              <a:avLst/>
              <a:gdLst/>
              <a:ahLst/>
              <a:cxnLst/>
              <a:rect l="l" t="t" r="r" b="b"/>
              <a:pathLst>
                <a:path w="13110210" h="8470265">
                  <a:moveTo>
                    <a:pt x="18618" y="0"/>
                  </a:moveTo>
                  <a:lnTo>
                    <a:pt x="0" y="0"/>
                  </a:lnTo>
                  <a:lnTo>
                    <a:pt x="0" y="8469782"/>
                  </a:lnTo>
                  <a:lnTo>
                    <a:pt x="18618" y="8469782"/>
                  </a:lnTo>
                  <a:lnTo>
                    <a:pt x="18618" y="0"/>
                  </a:lnTo>
                  <a:close/>
                </a:path>
                <a:path w="13110210" h="8470265">
                  <a:moveTo>
                    <a:pt x="2188337" y="0"/>
                  </a:moveTo>
                  <a:lnTo>
                    <a:pt x="2169731" y="0"/>
                  </a:lnTo>
                  <a:lnTo>
                    <a:pt x="2169731" y="8469782"/>
                  </a:lnTo>
                  <a:lnTo>
                    <a:pt x="2188337" y="8469782"/>
                  </a:lnTo>
                  <a:lnTo>
                    <a:pt x="2188337" y="0"/>
                  </a:lnTo>
                  <a:close/>
                </a:path>
                <a:path w="13110210" h="8470265">
                  <a:moveTo>
                    <a:pt x="4372635" y="0"/>
                  </a:moveTo>
                  <a:lnTo>
                    <a:pt x="4354017" y="0"/>
                  </a:lnTo>
                  <a:lnTo>
                    <a:pt x="4354017" y="8469782"/>
                  </a:lnTo>
                  <a:lnTo>
                    <a:pt x="4372635" y="8469782"/>
                  </a:lnTo>
                  <a:lnTo>
                    <a:pt x="4372635" y="0"/>
                  </a:lnTo>
                  <a:close/>
                </a:path>
                <a:path w="13110210" h="8470265">
                  <a:moveTo>
                    <a:pt x="6556921" y="0"/>
                  </a:moveTo>
                  <a:lnTo>
                    <a:pt x="6538315" y="0"/>
                  </a:lnTo>
                  <a:lnTo>
                    <a:pt x="6538315" y="8469782"/>
                  </a:lnTo>
                  <a:lnTo>
                    <a:pt x="6556921" y="8469782"/>
                  </a:lnTo>
                  <a:lnTo>
                    <a:pt x="6556921" y="0"/>
                  </a:lnTo>
                  <a:close/>
                </a:path>
                <a:path w="13110210" h="8470265">
                  <a:moveTo>
                    <a:pt x="8741258" y="0"/>
                  </a:moveTo>
                  <a:lnTo>
                    <a:pt x="8722639" y="0"/>
                  </a:lnTo>
                  <a:lnTo>
                    <a:pt x="8722639" y="8469782"/>
                  </a:lnTo>
                  <a:lnTo>
                    <a:pt x="8741258" y="8469782"/>
                  </a:lnTo>
                  <a:lnTo>
                    <a:pt x="8741258" y="0"/>
                  </a:lnTo>
                  <a:close/>
                </a:path>
                <a:path w="13110210" h="8470265">
                  <a:moveTo>
                    <a:pt x="10925531" y="0"/>
                  </a:moveTo>
                  <a:lnTo>
                    <a:pt x="10906912" y="0"/>
                  </a:lnTo>
                  <a:lnTo>
                    <a:pt x="10906912" y="8469782"/>
                  </a:lnTo>
                  <a:lnTo>
                    <a:pt x="10925531" y="8469782"/>
                  </a:lnTo>
                  <a:lnTo>
                    <a:pt x="10925531" y="0"/>
                  </a:lnTo>
                  <a:close/>
                </a:path>
                <a:path w="13110210" h="8470265">
                  <a:moveTo>
                    <a:pt x="13109804" y="0"/>
                  </a:moveTo>
                  <a:lnTo>
                    <a:pt x="13091186" y="0"/>
                  </a:lnTo>
                  <a:lnTo>
                    <a:pt x="13091186" y="8469782"/>
                  </a:lnTo>
                  <a:lnTo>
                    <a:pt x="13109804" y="8469782"/>
                  </a:lnTo>
                  <a:lnTo>
                    <a:pt x="13109804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59990" y="6701366"/>
              <a:ext cx="2056947" cy="57706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34670" y="6803749"/>
              <a:ext cx="186149" cy="18614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38980" y="6701366"/>
              <a:ext cx="2056947" cy="12285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00661" y="5789236"/>
              <a:ext cx="2056947" cy="12285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03043" y="6356991"/>
              <a:ext cx="186149" cy="1861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54344" y="6356991"/>
              <a:ext cx="186149" cy="18614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748287" y="8665239"/>
              <a:ext cx="2056947" cy="56775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46403" y="8758314"/>
              <a:ext cx="186149" cy="18614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70387" y="8655932"/>
              <a:ext cx="2056947" cy="12285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71680" y="9409835"/>
              <a:ext cx="186149" cy="18614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72769" y="8758314"/>
              <a:ext cx="698059" cy="18614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277261" y="7352888"/>
              <a:ext cx="2056947" cy="188010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155534" y="10061357"/>
              <a:ext cx="698059" cy="1861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155534" y="10899028"/>
              <a:ext cx="186149" cy="18614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388220" y="10899028"/>
              <a:ext cx="186149" cy="18614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043845" y="9958975"/>
              <a:ext cx="2056947" cy="122858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95412" y="11262018"/>
              <a:ext cx="2066254" cy="188010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88702" y="11364400"/>
              <a:ext cx="186149" cy="18614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21389" y="11364400"/>
              <a:ext cx="186153" cy="18614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47242" y="9958975"/>
              <a:ext cx="2056947" cy="188010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58931" y="10526730"/>
              <a:ext cx="186149" cy="18614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23234" y="6701366"/>
              <a:ext cx="2056947" cy="188010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275428" y="7594882"/>
              <a:ext cx="186149" cy="18614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024127" y="7594882"/>
              <a:ext cx="186149" cy="18614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23599" y="7874106"/>
              <a:ext cx="15794990" cy="19050"/>
            </a:xfrm>
            <a:custGeom>
              <a:avLst/>
              <a:gdLst/>
              <a:ahLst/>
              <a:cxnLst/>
              <a:rect l="l" t="t" r="r" b="b"/>
              <a:pathLst>
                <a:path w="15794990" h="19050">
                  <a:moveTo>
                    <a:pt x="15790561" y="0"/>
                  </a:moveTo>
                  <a:lnTo>
                    <a:pt x="4167" y="0"/>
                  </a:lnTo>
                  <a:lnTo>
                    <a:pt x="0" y="4167"/>
                  </a:lnTo>
                  <a:lnTo>
                    <a:pt x="0" y="9307"/>
                  </a:lnTo>
                  <a:lnTo>
                    <a:pt x="0" y="14447"/>
                  </a:lnTo>
                  <a:lnTo>
                    <a:pt x="4166" y="18614"/>
                  </a:lnTo>
                  <a:lnTo>
                    <a:pt x="15790561" y="18614"/>
                  </a:lnTo>
                  <a:lnTo>
                    <a:pt x="15794749" y="14447"/>
                  </a:lnTo>
                  <a:lnTo>
                    <a:pt x="15794749" y="4167"/>
                  </a:lnTo>
                  <a:lnTo>
                    <a:pt x="15790561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77062" y="7836875"/>
              <a:ext cx="93074" cy="930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362503" y="7836875"/>
              <a:ext cx="93074" cy="930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46978" y="4030127"/>
              <a:ext cx="791133" cy="48398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02822" y="4067357"/>
              <a:ext cx="679450" cy="372745"/>
            </a:xfrm>
            <a:custGeom>
              <a:avLst/>
              <a:gdLst/>
              <a:ahLst/>
              <a:cxnLst/>
              <a:rect l="l" t="t" r="r" b="b"/>
              <a:pathLst>
                <a:path w="679450" h="372745">
                  <a:moveTo>
                    <a:pt x="493295" y="0"/>
                  </a:moveTo>
                  <a:lnTo>
                    <a:pt x="186149" y="0"/>
                  </a:lnTo>
                  <a:lnTo>
                    <a:pt x="136663" y="6649"/>
                  </a:lnTo>
                  <a:lnTo>
                    <a:pt x="92196" y="25414"/>
                  </a:lnTo>
                  <a:lnTo>
                    <a:pt x="54521" y="54521"/>
                  </a:lnTo>
                  <a:lnTo>
                    <a:pt x="25414" y="92196"/>
                  </a:lnTo>
                  <a:lnTo>
                    <a:pt x="6649" y="136663"/>
                  </a:lnTo>
                  <a:lnTo>
                    <a:pt x="0" y="186149"/>
                  </a:lnTo>
                  <a:lnTo>
                    <a:pt x="6649" y="235634"/>
                  </a:lnTo>
                  <a:lnTo>
                    <a:pt x="25414" y="280102"/>
                  </a:lnTo>
                  <a:lnTo>
                    <a:pt x="54521" y="317776"/>
                  </a:lnTo>
                  <a:lnTo>
                    <a:pt x="92196" y="346883"/>
                  </a:lnTo>
                  <a:lnTo>
                    <a:pt x="136663" y="365648"/>
                  </a:lnTo>
                  <a:lnTo>
                    <a:pt x="186149" y="372298"/>
                  </a:lnTo>
                  <a:lnTo>
                    <a:pt x="493295" y="372298"/>
                  </a:lnTo>
                  <a:lnTo>
                    <a:pt x="542780" y="365648"/>
                  </a:lnTo>
                  <a:lnTo>
                    <a:pt x="587248" y="346883"/>
                  </a:lnTo>
                  <a:lnTo>
                    <a:pt x="624922" y="317776"/>
                  </a:lnTo>
                  <a:lnTo>
                    <a:pt x="654029" y="280102"/>
                  </a:lnTo>
                  <a:lnTo>
                    <a:pt x="672794" y="235634"/>
                  </a:lnTo>
                  <a:lnTo>
                    <a:pt x="679444" y="186149"/>
                  </a:lnTo>
                  <a:lnTo>
                    <a:pt x="672794" y="136663"/>
                  </a:lnTo>
                  <a:lnTo>
                    <a:pt x="654029" y="92196"/>
                  </a:lnTo>
                  <a:lnTo>
                    <a:pt x="624922" y="54521"/>
                  </a:lnTo>
                  <a:lnTo>
                    <a:pt x="587248" y="25414"/>
                  </a:lnTo>
                  <a:lnTo>
                    <a:pt x="542780" y="6649"/>
                  </a:lnTo>
                  <a:lnTo>
                    <a:pt x="493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93515" y="4058049"/>
              <a:ext cx="698500" cy="391160"/>
            </a:xfrm>
            <a:custGeom>
              <a:avLst/>
              <a:gdLst/>
              <a:ahLst/>
              <a:cxnLst/>
              <a:rect l="l" t="t" r="r" b="b"/>
              <a:pathLst>
                <a:path w="698500" h="391160">
                  <a:moveTo>
                    <a:pt x="195456" y="0"/>
                  </a:move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5162" y="240272"/>
                  </a:lnTo>
                  <a:lnTo>
                    <a:pt x="19866" y="281413"/>
                  </a:lnTo>
                  <a:lnTo>
                    <a:pt x="42939" y="317704"/>
                  </a:lnTo>
                  <a:lnTo>
                    <a:pt x="73208" y="347973"/>
                  </a:lnTo>
                  <a:lnTo>
                    <a:pt x="109499" y="371046"/>
                  </a:lnTo>
                  <a:lnTo>
                    <a:pt x="150640" y="385750"/>
                  </a:lnTo>
                  <a:lnTo>
                    <a:pt x="195456" y="390913"/>
                  </a:lnTo>
                  <a:lnTo>
                    <a:pt x="195456" y="372298"/>
                  </a:lnTo>
                  <a:lnTo>
                    <a:pt x="148445" y="365981"/>
                  </a:lnTo>
                  <a:lnTo>
                    <a:pt x="106201" y="348154"/>
                  </a:lnTo>
                  <a:lnTo>
                    <a:pt x="70410" y="320502"/>
                  </a:lnTo>
                  <a:lnTo>
                    <a:pt x="42758" y="284711"/>
                  </a:lnTo>
                  <a:lnTo>
                    <a:pt x="24931" y="242468"/>
                  </a:lnTo>
                  <a:lnTo>
                    <a:pt x="18614" y="195456"/>
                  </a:lnTo>
                  <a:lnTo>
                    <a:pt x="24931" y="148445"/>
                  </a:lnTo>
                  <a:lnTo>
                    <a:pt x="42758" y="106201"/>
                  </a:lnTo>
                  <a:lnTo>
                    <a:pt x="70410" y="70410"/>
                  </a:lnTo>
                  <a:lnTo>
                    <a:pt x="106201" y="42758"/>
                  </a:lnTo>
                  <a:lnTo>
                    <a:pt x="148445" y="24931"/>
                  </a:lnTo>
                  <a:lnTo>
                    <a:pt x="195456" y="18614"/>
                  </a:lnTo>
                  <a:lnTo>
                    <a:pt x="195456" y="0"/>
                  </a:lnTo>
                  <a:close/>
                </a:path>
                <a:path w="698500" h="391160">
                  <a:moveTo>
                    <a:pt x="502602" y="372298"/>
                  </a:moveTo>
                  <a:lnTo>
                    <a:pt x="195456" y="372298"/>
                  </a:lnTo>
                  <a:lnTo>
                    <a:pt x="195456" y="390913"/>
                  </a:lnTo>
                  <a:lnTo>
                    <a:pt x="502602" y="390913"/>
                  </a:lnTo>
                  <a:lnTo>
                    <a:pt x="502602" y="372298"/>
                  </a:lnTo>
                  <a:close/>
                </a:path>
                <a:path w="698500" h="391160">
                  <a:moveTo>
                    <a:pt x="502602" y="0"/>
                  </a:moveTo>
                  <a:lnTo>
                    <a:pt x="502602" y="18614"/>
                  </a:lnTo>
                  <a:lnTo>
                    <a:pt x="549614" y="24931"/>
                  </a:lnTo>
                  <a:lnTo>
                    <a:pt x="591857" y="42758"/>
                  </a:lnTo>
                  <a:lnTo>
                    <a:pt x="627648" y="70410"/>
                  </a:lnTo>
                  <a:lnTo>
                    <a:pt x="655300" y="106201"/>
                  </a:lnTo>
                  <a:lnTo>
                    <a:pt x="673127" y="148445"/>
                  </a:lnTo>
                  <a:lnTo>
                    <a:pt x="679444" y="195456"/>
                  </a:lnTo>
                  <a:lnTo>
                    <a:pt x="673127" y="242468"/>
                  </a:lnTo>
                  <a:lnTo>
                    <a:pt x="655300" y="284711"/>
                  </a:lnTo>
                  <a:lnTo>
                    <a:pt x="627648" y="320502"/>
                  </a:lnTo>
                  <a:lnTo>
                    <a:pt x="591857" y="348154"/>
                  </a:lnTo>
                  <a:lnTo>
                    <a:pt x="549614" y="365981"/>
                  </a:lnTo>
                  <a:lnTo>
                    <a:pt x="502602" y="372298"/>
                  </a:lnTo>
                  <a:lnTo>
                    <a:pt x="502602" y="390913"/>
                  </a:lnTo>
                  <a:lnTo>
                    <a:pt x="547418" y="385750"/>
                  </a:lnTo>
                  <a:lnTo>
                    <a:pt x="588559" y="371046"/>
                  </a:lnTo>
                  <a:lnTo>
                    <a:pt x="624850" y="347973"/>
                  </a:lnTo>
                  <a:lnTo>
                    <a:pt x="655119" y="317704"/>
                  </a:lnTo>
                  <a:lnTo>
                    <a:pt x="678192" y="281413"/>
                  </a:lnTo>
                  <a:lnTo>
                    <a:pt x="692896" y="240272"/>
                  </a:lnTo>
                  <a:lnTo>
                    <a:pt x="698059" y="195456"/>
                  </a:lnTo>
                  <a:lnTo>
                    <a:pt x="692896" y="150640"/>
                  </a:lnTo>
                  <a:lnTo>
                    <a:pt x="678192" y="109499"/>
                  </a:lnTo>
                  <a:lnTo>
                    <a:pt x="655119" y="73208"/>
                  </a:lnTo>
                  <a:lnTo>
                    <a:pt x="624850" y="42939"/>
                  </a:lnTo>
                  <a:lnTo>
                    <a:pt x="588559" y="19866"/>
                  </a:lnTo>
                  <a:lnTo>
                    <a:pt x="547418" y="5162"/>
                  </a:lnTo>
                  <a:lnTo>
                    <a:pt x="502602" y="0"/>
                  </a:lnTo>
                  <a:close/>
                </a:path>
                <a:path w="698500" h="391160">
                  <a:moveTo>
                    <a:pt x="502602" y="0"/>
                  </a:moveTo>
                  <a:lnTo>
                    <a:pt x="195456" y="0"/>
                  </a:lnTo>
                  <a:lnTo>
                    <a:pt x="195456" y="18614"/>
                  </a:lnTo>
                  <a:lnTo>
                    <a:pt x="502602" y="18614"/>
                  </a:lnTo>
                  <a:lnTo>
                    <a:pt x="502602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4043" y="4206964"/>
              <a:ext cx="299720" cy="107950"/>
            </a:xfrm>
            <a:custGeom>
              <a:avLst/>
              <a:gdLst/>
              <a:ahLst/>
              <a:cxnLst/>
              <a:rect l="l" t="t" r="r" b="b"/>
              <a:pathLst>
                <a:path w="299719" h="107950">
                  <a:moveTo>
                    <a:pt x="92946" y="23668"/>
                  </a:moveTo>
                  <a:lnTo>
                    <a:pt x="83676" y="23668"/>
                  </a:lnTo>
                  <a:lnTo>
                    <a:pt x="79604" y="24432"/>
                  </a:lnTo>
                  <a:lnTo>
                    <a:pt x="76077" y="25959"/>
                  </a:lnTo>
                  <a:lnTo>
                    <a:pt x="72550" y="27449"/>
                  </a:lnTo>
                  <a:lnTo>
                    <a:pt x="59880" y="49391"/>
                  </a:lnTo>
                  <a:lnTo>
                    <a:pt x="59880" y="59153"/>
                  </a:lnTo>
                  <a:lnTo>
                    <a:pt x="83785" y="84857"/>
                  </a:lnTo>
                  <a:lnTo>
                    <a:pt x="93020" y="84857"/>
                  </a:lnTo>
                  <a:lnTo>
                    <a:pt x="113590" y="70678"/>
                  </a:lnTo>
                  <a:lnTo>
                    <a:pt x="86439" y="70678"/>
                  </a:lnTo>
                  <a:lnTo>
                    <a:pt x="84803" y="70278"/>
                  </a:lnTo>
                  <a:lnTo>
                    <a:pt x="78258" y="57080"/>
                  </a:lnTo>
                  <a:lnTo>
                    <a:pt x="78258" y="51572"/>
                  </a:lnTo>
                  <a:lnTo>
                    <a:pt x="86366" y="37847"/>
                  </a:lnTo>
                  <a:lnTo>
                    <a:pt x="113580" y="37847"/>
                  </a:lnTo>
                  <a:lnTo>
                    <a:pt x="111907" y="34921"/>
                  </a:lnTo>
                  <a:lnTo>
                    <a:pt x="107108" y="29540"/>
                  </a:lnTo>
                  <a:lnTo>
                    <a:pt x="104126" y="27449"/>
                  </a:lnTo>
                  <a:lnTo>
                    <a:pt x="100564" y="25959"/>
                  </a:lnTo>
                  <a:lnTo>
                    <a:pt x="97037" y="24432"/>
                  </a:lnTo>
                  <a:lnTo>
                    <a:pt x="92946" y="23668"/>
                  </a:lnTo>
                  <a:close/>
                </a:path>
                <a:path w="299719" h="107950">
                  <a:moveTo>
                    <a:pt x="42483" y="4362"/>
                  </a:moveTo>
                  <a:lnTo>
                    <a:pt x="23341" y="4362"/>
                  </a:lnTo>
                  <a:lnTo>
                    <a:pt x="23341" y="83767"/>
                  </a:lnTo>
                  <a:lnTo>
                    <a:pt x="42483" y="83767"/>
                  </a:lnTo>
                  <a:lnTo>
                    <a:pt x="42483" y="4362"/>
                  </a:lnTo>
                  <a:close/>
                </a:path>
                <a:path w="299719" h="107950">
                  <a:moveTo>
                    <a:pt x="113580" y="37847"/>
                  </a:moveTo>
                  <a:lnTo>
                    <a:pt x="90256" y="37847"/>
                  </a:lnTo>
                  <a:lnTo>
                    <a:pt x="91893" y="38266"/>
                  </a:lnTo>
                  <a:lnTo>
                    <a:pt x="94510" y="39938"/>
                  </a:lnTo>
                  <a:lnTo>
                    <a:pt x="98437" y="51572"/>
                  </a:lnTo>
                  <a:lnTo>
                    <a:pt x="98437" y="57080"/>
                  </a:lnTo>
                  <a:lnTo>
                    <a:pt x="90329" y="70678"/>
                  </a:lnTo>
                  <a:lnTo>
                    <a:pt x="113590" y="70678"/>
                  </a:lnTo>
                  <a:lnTo>
                    <a:pt x="113725" y="70442"/>
                  </a:lnTo>
                  <a:lnTo>
                    <a:pt x="116197" y="63134"/>
                  </a:lnTo>
                  <a:lnTo>
                    <a:pt x="116815" y="59153"/>
                  </a:lnTo>
                  <a:lnTo>
                    <a:pt x="116815" y="49391"/>
                  </a:lnTo>
                  <a:lnTo>
                    <a:pt x="116197" y="45410"/>
                  </a:lnTo>
                  <a:lnTo>
                    <a:pt x="113725" y="38102"/>
                  </a:lnTo>
                  <a:lnTo>
                    <a:pt x="113580" y="37847"/>
                  </a:lnTo>
                  <a:close/>
                </a:path>
                <a:path w="299719" h="107950">
                  <a:moveTo>
                    <a:pt x="23341" y="4362"/>
                  </a:moveTo>
                  <a:lnTo>
                    <a:pt x="0" y="4362"/>
                  </a:lnTo>
                  <a:lnTo>
                    <a:pt x="0" y="19142"/>
                  </a:lnTo>
                  <a:lnTo>
                    <a:pt x="23341" y="19142"/>
                  </a:lnTo>
                  <a:lnTo>
                    <a:pt x="23341" y="4362"/>
                  </a:lnTo>
                  <a:close/>
                </a:path>
                <a:path w="299719" h="107950">
                  <a:moveTo>
                    <a:pt x="66370" y="4362"/>
                  </a:moveTo>
                  <a:lnTo>
                    <a:pt x="42483" y="4362"/>
                  </a:lnTo>
                  <a:lnTo>
                    <a:pt x="42483" y="19142"/>
                  </a:lnTo>
                  <a:lnTo>
                    <a:pt x="66370" y="19142"/>
                  </a:lnTo>
                  <a:lnTo>
                    <a:pt x="66370" y="4362"/>
                  </a:lnTo>
                  <a:close/>
                </a:path>
                <a:path w="299719" h="107950">
                  <a:moveTo>
                    <a:pt x="149010" y="23668"/>
                  </a:moveTo>
                  <a:lnTo>
                    <a:pt x="141920" y="23668"/>
                  </a:lnTo>
                  <a:lnTo>
                    <a:pt x="138611" y="24395"/>
                  </a:lnTo>
                  <a:lnTo>
                    <a:pt x="122757" y="59680"/>
                  </a:lnTo>
                  <a:lnTo>
                    <a:pt x="123196" y="63225"/>
                  </a:lnTo>
                  <a:lnTo>
                    <a:pt x="141810" y="84857"/>
                  </a:lnTo>
                  <a:lnTo>
                    <a:pt x="148937" y="84857"/>
                  </a:lnTo>
                  <a:lnTo>
                    <a:pt x="151882" y="84094"/>
                  </a:lnTo>
                  <a:lnTo>
                    <a:pt x="156936" y="81003"/>
                  </a:lnTo>
                  <a:lnTo>
                    <a:pt x="159099" y="78858"/>
                  </a:lnTo>
                  <a:lnTo>
                    <a:pt x="159949" y="77557"/>
                  </a:lnTo>
                  <a:lnTo>
                    <a:pt x="158978" y="70678"/>
                  </a:lnTo>
                  <a:lnTo>
                    <a:pt x="148501" y="70678"/>
                  </a:lnTo>
                  <a:lnTo>
                    <a:pt x="147028" y="70278"/>
                  </a:lnTo>
                  <a:lnTo>
                    <a:pt x="141084" y="57189"/>
                  </a:lnTo>
                  <a:lnTo>
                    <a:pt x="141189" y="50173"/>
                  </a:lnTo>
                  <a:lnTo>
                    <a:pt x="148646" y="37847"/>
                  </a:lnTo>
                  <a:lnTo>
                    <a:pt x="158917" y="37847"/>
                  </a:lnTo>
                  <a:lnTo>
                    <a:pt x="158790" y="29376"/>
                  </a:lnTo>
                  <a:lnTo>
                    <a:pt x="156954" y="27540"/>
                  </a:lnTo>
                  <a:lnTo>
                    <a:pt x="154445" y="26013"/>
                  </a:lnTo>
                  <a:lnTo>
                    <a:pt x="151936" y="24450"/>
                  </a:lnTo>
                  <a:lnTo>
                    <a:pt x="149010" y="23668"/>
                  </a:lnTo>
                  <a:close/>
                </a:path>
                <a:path w="299719" h="107950">
                  <a:moveTo>
                    <a:pt x="177405" y="0"/>
                  </a:moveTo>
                  <a:lnTo>
                    <a:pt x="158917" y="0"/>
                  </a:lnTo>
                  <a:lnTo>
                    <a:pt x="158917" y="29503"/>
                  </a:lnTo>
                  <a:lnTo>
                    <a:pt x="159099" y="29685"/>
                  </a:lnTo>
                  <a:lnTo>
                    <a:pt x="162662" y="35212"/>
                  </a:lnTo>
                  <a:lnTo>
                    <a:pt x="167806" y="55408"/>
                  </a:lnTo>
                  <a:lnTo>
                    <a:pt x="167248" y="59244"/>
                  </a:lnTo>
                  <a:lnTo>
                    <a:pt x="166358" y="63225"/>
                  </a:lnTo>
                  <a:lnTo>
                    <a:pt x="164127" y="70242"/>
                  </a:lnTo>
                  <a:lnTo>
                    <a:pt x="162662" y="73405"/>
                  </a:lnTo>
                  <a:lnTo>
                    <a:pt x="159949" y="77557"/>
                  </a:lnTo>
                  <a:lnTo>
                    <a:pt x="160826" y="83767"/>
                  </a:lnTo>
                  <a:lnTo>
                    <a:pt x="177405" y="83767"/>
                  </a:lnTo>
                  <a:lnTo>
                    <a:pt x="177405" y="0"/>
                  </a:lnTo>
                  <a:close/>
                </a:path>
                <a:path w="299719" h="107950">
                  <a:moveTo>
                    <a:pt x="158917" y="29503"/>
                  </a:moveTo>
                  <a:lnTo>
                    <a:pt x="158972" y="42847"/>
                  </a:lnTo>
                  <a:lnTo>
                    <a:pt x="159608" y="44392"/>
                  </a:lnTo>
                  <a:lnTo>
                    <a:pt x="160408" y="48064"/>
                  </a:lnTo>
                  <a:lnTo>
                    <a:pt x="160508" y="49355"/>
                  </a:lnTo>
                  <a:lnTo>
                    <a:pt x="160608" y="59680"/>
                  </a:lnTo>
                  <a:lnTo>
                    <a:pt x="160280" y="62116"/>
                  </a:lnTo>
                  <a:lnTo>
                    <a:pt x="159517" y="64188"/>
                  </a:lnTo>
                  <a:lnTo>
                    <a:pt x="158917" y="65900"/>
                  </a:lnTo>
                  <a:lnTo>
                    <a:pt x="158978" y="70678"/>
                  </a:lnTo>
                  <a:lnTo>
                    <a:pt x="159949" y="77557"/>
                  </a:lnTo>
                  <a:lnTo>
                    <a:pt x="162662" y="73405"/>
                  </a:lnTo>
                  <a:lnTo>
                    <a:pt x="164127" y="70242"/>
                  </a:lnTo>
                  <a:lnTo>
                    <a:pt x="166358" y="63225"/>
                  </a:lnTo>
                  <a:lnTo>
                    <a:pt x="167248" y="59244"/>
                  </a:lnTo>
                  <a:lnTo>
                    <a:pt x="167806" y="55408"/>
                  </a:lnTo>
                  <a:lnTo>
                    <a:pt x="167776" y="53826"/>
                  </a:lnTo>
                  <a:lnTo>
                    <a:pt x="159099" y="29685"/>
                  </a:lnTo>
                  <a:lnTo>
                    <a:pt x="158917" y="29503"/>
                  </a:lnTo>
                  <a:close/>
                </a:path>
                <a:path w="299719" h="107950">
                  <a:moveTo>
                    <a:pt x="158917" y="65900"/>
                  </a:moveTo>
                  <a:lnTo>
                    <a:pt x="158790" y="66261"/>
                  </a:lnTo>
                  <a:lnTo>
                    <a:pt x="157644" y="67860"/>
                  </a:lnTo>
                  <a:lnTo>
                    <a:pt x="154554" y="70114"/>
                  </a:lnTo>
                  <a:lnTo>
                    <a:pt x="152609" y="70678"/>
                  </a:lnTo>
                  <a:lnTo>
                    <a:pt x="158978" y="70678"/>
                  </a:lnTo>
                  <a:lnTo>
                    <a:pt x="158917" y="65900"/>
                  </a:lnTo>
                  <a:close/>
                </a:path>
                <a:path w="299719" h="107950">
                  <a:moveTo>
                    <a:pt x="158917" y="42769"/>
                  </a:moveTo>
                  <a:lnTo>
                    <a:pt x="158917" y="65900"/>
                  </a:lnTo>
                  <a:lnTo>
                    <a:pt x="160280" y="62116"/>
                  </a:lnTo>
                  <a:lnTo>
                    <a:pt x="160608" y="59680"/>
                  </a:lnTo>
                  <a:lnTo>
                    <a:pt x="160508" y="49355"/>
                  </a:lnTo>
                  <a:lnTo>
                    <a:pt x="160408" y="48064"/>
                  </a:lnTo>
                  <a:lnTo>
                    <a:pt x="159608" y="44392"/>
                  </a:lnTo>
                  <a:lnTo>
                    <a:pt x="158972" y="42847"/>
                  </a:lnTo>
                  <a:close/>
                </a:path>
                <a:path w="299719" h="107950">
                  <a:moveTo>
                    <a:pt x="158917" y="37847"/>
                  </a:moveTo>
                  <a:lnTo>
                    <a:pt x="152100" y="37847"/>
                  </a:lnTo>
                  <a:lnTo>
                    <a:pt x="153609" y="38175"/>
                  </a:lnTo>
                  <a:lnTo>
                    <a:pt x="154881" y="38829"/>
                  </a:lnTo>
                  <a:lnTo>
                    <a:pt x="156190" y="39447"/>
                  </a:lnTo>
                  <a:lnTo>
                    <a:pt x="157263" y="40374"/>
                  </a:lnTo>
                  <a:lnTo>
                    <a:pt x="158099" y="41610"/>
                  </a:lnTo>
                  <a:lnTo>
                    <a:pt x="158917" y="42769"/>
                  </a:lnTo>
                  <a:lnTo>
                    <a:pt x="158917" y="37847"/>
                  </a:lnTo>
                  <a:close/>
                </a:path>
                <a:path w="299719" h="107950">
                  <a:moveTo>
                    <a:pt x="218470" y="47718"/>
                  </a:moveTo>
                  <a:lnTo>
                    <a:pt x="208072" y="47718"/>
                  </a:lnTo>
                  <a:lnTo>
                    <a:pt x="203964" y="48155"/>
                  </a:lnTo>
                  <a:lnTo>
                    <a:pt x="185149" y="70623"/>
                  </a:lnTo>
                  <a:lnTo>
                    <a:pt x="186058" y="73714"/>
                  </a:lnTo>
                  <a:lnTo>
                    <a:pt x="189694" y="79058"/>
                  </a:lnTo>
                  <a:lnTo>
                    <a:pt x="192111" y="81131"/>
                  </a:lnTo>
                  <a:lnTo>
                    <a:pt x="198183" y="84112"/>
                  </a:lnTo>
                  <a:lnTo>
                    <a:pt x="201528" y="84857"/>
                  </a:lnTo>
                  <a:lnTo>
                    <a:pt x="207963" y="84857"/>
                  </a:lnTo>
                  <a:lnTo>
                    <a:pt x="219315" y="78586"/>
                  </a:lnTo>
                  <a:lnTo>
                    <a:pt x="218670" y="74459"/>
                  </a:lnTo>
                  <a:lnTo>
                    <a:pt x="218473" y="71769"/>
                  </a:lnTo>
                  <a:lnTo>
                    <a:pt x="208399" y="71769"/>
                  </a:lnTo>
                  <a:lnTo>
                    <a:pt x="207381" y="71532"/>
                  </a:lnTo>
                  <a:lnTo>
                    <a:pt x="203527" y="67242"/>
                  </a:lnTo>
                  <a:lnTo>
                    <a:pt x="203589" y="64570"/>
                  </a:lnTo>
                  <a:lnTo>
                    <a:pt x="210981" y="57535"/>
                  </a:lnTo>
                  <a:lnTo>
                    <a:pt x="218470" y="57535"/>
                  </a:lnTo>
                  <a:lnTo>
                    <a:pt x="218470" y="47718"/>
                  </a:lnTo>
                  <a:close/>
                </a:path>
                <a:path w="299719" h="107950">
                  <a:moveTo>
                    <a:pt x="236958" y="64570"/>
                  </a:moveTo>
                  <a:lnTo>
                    <a:pt x="219179" y="64570"/>
                  </a:lnTo>
                  <a:lnTo>
                    <a:pt x="223214" y="72096"/>
                  </a:lnTo>
                  <a:lnTo>
                    <a:pt x="222395" y="73714"/>
                  </a:lnTo>
                  <a:lnTo>
                    <a:pt x="221652" y="75023"/>
                  </a:lnTo>
                  <a:lnTo>
                    <a:pt x="220706" y="76513"/>
                  </a:lnTo>
                  <a:lnTo>
                    <a:pt x="219798" y="78004"/>
                  </a:lnTo>
                  <a:lnTo>
                    <a:pt x="219315" y="78586"/>
                  </a:lnTo>
                  <a:lnTo>
                    <a:pt x="219506" y="79731"/>
                  </a:lnTo>
                  <a:lnTo>
                    <a:pt x="220161" y="81949"/>
                  </a:lnTo>
                  <a:lnTo>
                    <a:pt x="221034" y="83767"/>
                  </a:lnTo>
                  <a:lnTo>
                    <a:pt x="239466" y="83767"/>
                  </a:lnTo>
                  <a:lnTo>
                    <a:pt x="239466" y="82839"/>
                  </a:lnTo>
                  <a:lnTo>
                    <a:pt x="238667" y="81349"/>
                  </a:lnTo>
                  <a:lnTo>
                    <a:pt x="238088" y="79731"/>
                  </a:lnTo>
                  <a:lnTo>
                    <a:pt x="237176" y="75659"/>
                  </a:lnTo>
                  <a:lnTo>
                    <a:pt x="237019" y="73550"/>
                  </a:lnTo>
                  <a:lnTo>
                    <a:pt x="236958" y="64570"/>
                  </a:lnTo>
                  <a:close/>
                </a:path>
                <a:path w="299719" h="107950">
                  <a:moveTo>
                    <a:pt x="219179" y="64570"/>
                  </a:moveTo>
                  <a:lnTo>
                    <a:pt x="219179" y="65552"/>
                  </a:lnTo>
                  <a:lnTo>
                    <a:pt x="218797" y="66606"/>
                  </a:lnTo>
                  <a:lnTo>
                    <a:pt x="218470" y="67088"/>
                  </a:lnTo>
                  <a:lnTo>
                    <a:pt x="218544" y="72732"/>
                  </a:lnTo>
                  <a:lnTo>
                    <a:pt x="218670" y="74459"/>
                  </a:lnTo>
                  <a:lnTo>
                    <a:pt x="219315" y="78586"/>
                  </a:lnTo>
                  <a:lnTo>
                    <a:pt x="219798" y="78004"/>
                  </a:lnTo>
                  <a:lnTo>
                    <a:pt x="220706" y="76513"/>
                  </a:lnTo>
                  <a:lnTo>
                    <a:pt x="221652" y="75023"/>
                  </a:lnTo>
                  <a:lnTo>
                    <a:pt x="222487" y="73550"/>
                  </a:lnTo>
                  <a:lnTo>
                    <a:pt x="223214" y="72096"/>
                  </a:lnTo>
                  <a:lnTo>
                    <a:pt x="219179" y="64570"/>
                  </a:lnTo>
                  <a:close/>
                </a:path>
                <a:path w="299719" h="107950">
                  <a:moveTo>
                    <a:pt x="218470" y="67088"/>
                  </a:moveTo>
                  <a:lnTo>
                    <a:pt x="217271" y="68860"/>
                  </a:lnTo>
                  <a:lnTo>
                    <a:pt x="216161" y="69824"/>
                  </a:lnTo>
                  <a:lnTo>
                    <a:pt x="213289" y="71387"/>
                  </a:lnTo>
                  <a:lnTo>
                    <a:pt x="211562" y="71769"/>
                  </a:lnTo>
                  <a:lnTo>
                    <a:pt x="218473" y="71769"/>
                  </a:lnTo>
                  <a:lnTo>
                    <a:pt x="218470" y="67088"/>
                  </a:lnTo>
                  <a:close/>
                </a:path>
                <a:path w="299719" h="107950">
                  <a:moveTo>
                    <a:pt x="235981" y="36484"/>
                  </a:moveTo>
                  <a:lnTo>
                    <a:pt x="213144" y="36484"/>
                  </a:lnTo>
                  <a:lnTo>
                    <a:pt x="214507" y="36829"/>
                  </a:lnTo>
                  <a:lnTo>
                    <a:pt x="215526" y="37520"/>
                  </a:lnTo>
                  <a:lnTo>
                    <a:pt x="218470" y="67088"/>
                  </a:lnTo>
                  <a:lnTo>
                    <a:pt x="218797" y="66606"/>
                  </a:lnTo>
                  <a:lnTo>
                    <a:pt x="219179" y="65552"/>
                  </a:lnTo>
                  <a:lnTo>
                    <a:pt x="219179" y="64570"/>
                  </a:lnTo>
                  <a:lnTo>
                    <a:pt x="236958" y="64570"/>
                  </a:lnTo>
                  <a:lnTo>
                    <a:pt x="236958" y="57535"/>
                  </a:lnTo>
                  <a:lnTo>
                    <a:pt x="220815" y="57535"/>
                  </a:lnTo>
                  <a:lnTo>
                    <a:pt x="220706" y="47718"/>
                  </a:lnTo>
                  <a:lnTo>
                    <a:pt x="236958" y="47718"/>
                  </a:lnTo>
                  <a:lnTo>
                    <a:pt x="236958" y="40029"/>
                  </a:lnTo>
                  <a:lnTo>
                    <a:pt x="235981" y="36484"/>
                  </a:lnTo>
                  <a:close/>
                </a:path>
                <a:path w="299719" h="107950">
                  <a:moveTo>
                    <a:pt x="236958" y="47718"/>
                  </a:moveTo>
                  <a:lnTo>
                    <a:pt x="220706" y="47718"/>
                  </a:lnTo>
                  <a:lnTo>
                    <a:pt x="220815" y="57535"/>
                  </a:lnTo>
                  <a:lnTo>
                    <a:pt x="236958" y="57535"/>
                  </a:lnTo>
                  <a:lnTo>
                    <a:pt x="236958" y="47718"/>
                  </a:lnTo>
                  <a:close/>
                </a:path>
                <a:path w="299719" h="107950">
                  <a:moveTo>
                    <a:pt x="217107" y="23668"/>
                  </a:moveTo>
                  <a:lnTo>
                    <a:pt x="208490" y="23668"/>
                  </a:lnTo>
                  <a:lnTo>
                    <a:pt x="204927" y="24159"/>
                  </a:lnTo>
                  <a:lnTo>
                    <a:pt x="186512" y="42919"/>
                  </a:lnTo>
                  <a:lnTo>
                    <a:pt x="204891" y="42919"/>
                  </a:lnTo>
                  <a:lnTo>
                    <a:pt x="204891" y="41465"/>
                  </a:lnTo>
                  <a:lnTo>
                    <a:pt x="205145" y="40265"/>
                  </a:lnTo>
                  <a:lnTo>
                    <a:pt x="206163" y="38375"/>
                  </a:lnTo>
                  <a:lnTo>
                    <a:pt x="206909" y="37666"/>
                  </a:lnTo>
                  <a:lnTo>
                    <a:pt x="208872" y="36720"/>
                  </a:lnTo>
                  <a:lnTo>
                    <a:pt x="210054" y="36484"/>
                  </a:lnTo>
                  <a:lnTo>
                    <a:pt x="235981" y="36484"/>
                  </a:lnTo>
                  <a:lnTo>
                    <a:pt x="235886" y="36139"/>
                  </a:lnTo>
                  <a:lnTo>
                    <a:pt x="231595" y="29922"/>
                  </a:lnTo>
                  <a:lnTo>
                    <a:pt x="228669" y="27576"/>
                  </a:lnTo>
                  <a:lnTo>
                    <a:pt x="221288" y="24450"/>
                  </a:lnTo>
                  <a:lnTo>
                    <a:pt x="217107" y="23668"/>
                  </a:lnTo>
                  <a:close/>
                </a:path>
                <a:path w="299719" h="107950">
                  <a:moveTo>
                    <a:pt x="261433" y="84375"/>
                  </a:moveTo>
                  <a:lnTo>
                    <a:pt x="259917" y="88239"/>
                  </a:lnTo>
                  <a:lnTo>
                    <a:pt x="259553" y="89329"/>
                  </a:lnTo>
                  <a:lnTo>
                    <a:pt x="259045" y="90256"/>
                  </a:lnTo>
                  <a:lnTo>
                    <a:pt x="258390" y="91020"/>
                  </a:lnTo>
                  <a:lnTo>
                    <a:pt x="257772" y="91783"/>
                  </a:lnTo>
                  <a:lnTo>
                    <a:pt x="256864" y="92365"/>
                  </a:lnTo>
                  <a:lnTo>
                    <a:pt x="254500" y="93165"/>
                  </a:lnTo>
                  <a:lnTo>
                    <a:pt x="252937" y="93365"/>
                  </a:lnTo>
                  <a:lnTo>
                    <a:pt x="248574" y="93365"/>
                  </a:lnTo>
                  <a:lnTo>
                    <a:pt x="248574" y="106508"/>
                  </a:lnTo>
                  <a:lnTo>
                    <a:pt x="250246" y="106908"/>
                  </a:lnTo>
                  <a:lnTo>
                    <a:pt x="251483" y="107181"/>
                  </a:lnTo>
                  <a:lnTo>
                    <a:pt x="252283" y="107326"/>
                  </a:lnTo>
                  <a:lnTo>
                    <a:pt x="253118" y="107508"/>
                  </a:lnTo>
                  <a:lnTo>
                    <a:pt x="254428" y="107599"/>
                  </a:lnTo>
                  <a:lnTo>
                    <a:pt x="259553" y="107599"/>
                  </a:lnTo>
                  <a:lnTo>
                    <a:pt x="278152" y="85512"/>
                  </a:lnTo>
                  <a:lnTo>
                    <a:pt x="261826" y="85512"/>
                  </a:lnTo>
                  <a:lnTo>
                    <a:pt x="261433" y="84375"/>
                  </a:lnTo>
                  <a:close/>
                </a:path>
                <a:path w="299719" h="107950">
                  <a:moveTo>
                    <a:pt x="269892" y="58075"/>
                  </a:moveTo>
                  <a:lnTo>
                    <a:pt x="264390" y="76841"/>
                  </a:lnTo>
                  <a:lnTo>
                    <a:pt x="261433" y="84375"/>
                  </a:lnTo>
                  <a:lnTo>
                    <a:pt x="261826" y="85512"/>
                  </a:lnTo>
                  <a:lnTo>
                    <a:pt x="274151" y="85512"/>
                  </a:lnTo>
                  <a:lnTo>
                    <a:pt x="272133" y="66042"/>
                  </a:lnTo>
                  <a:lnTo>
                    <a:pt x="269892" y="58075"/>
                  </a:lnTo>
                  <a:close/>
                </a:path>
                <a:path w="299719" h="107950">
                  <a:moveTo>
                    <a:pt x="299401" y="24759"/>
                  </a:moveTo>
                  <a:lnTo>
                    <a:pt x="279659" y="24759"/>
                  </a:lnTo>
                  <a:lnTo>
                    <a:pt x="269892" y="58075"/>
                  </a:lnTo>
                  <a:lnTo>
                    <a:pt x="272133" y="66042"/>
                  </a:lnTo>
                  <a:lnTo>
                    <a:pt x="274151" y="85512"/>
                  </a:lnTo>
                  <a:lnTo>
                    <a:pt x="278152" y="85512"/>
                  </a:lnTo>
                  <a:lnTo>
                    <a:pt x="299401" y="24759"/>
                  </a:lnTo>
                  <a:close/>
                </a:path>
                <a:path w="299719" h="107950">
                  <a:moveTo>
                    <a:pt x="260518" y="24759"/>
                  </a:moveTo>
                  <a:lnTo>
                    <a:pt x="240830" y="24759"/>
                  </a:lnTo>
                  <a:lnTo>
                    <a:pt x="261433" y="84375"/>
                  </a:lnTo>
                  <a:lnTo>
                    <a:pt x="264390" y="76841"/>
                  </a:lnTo>
                  <a:lnTo>
                    <a:pt x="269892" y="58075"/>
                  </a:lnTo>
                  <a:lnTo>
                    <a:pt x="260518" y="2475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306350" y="4030127"/>
              <a:ext cx="483987" cy="48398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362195" y="406735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5" h="372745">
                  <a:moveTo>
                    <a:pt x="186149" y="0"/>
                  </a:moveTo>
                  <a:lnTo>
                    <a:pt x="136663" y="6649"/>
                  </a:lnTo>
                  <a:lnTo>
                    <a:pt x="92196" y="25414"/>
                  </a:lnTo>
                  <a:lnTo>
                    <a:pt x="54521" y="54521"/>
                  </a:lnTo>
                  <a:lnTo>
                    <a:pt x="25414" y="92196"/>
                  </a:lnTo>
                  <a:lnTo>
                    <a:pt x="6649" y="136663"/>
                  </a:lnTo>
                  <a:lnTo>
                    <a:pt x="0" y="186149"/>
                  </a:lnTo>
                  <a:lnTo>
                    <a:pt x="6649" y="235634"/>
                  </a:lnTo>
                  <a:lnTo>
                    <a:pt x="25414" y="280102"/>
                  </a:lnTo>
                  <a:lnTo>
                    <a:pt x="54521" y="317776"/>
                  </a:lnTo>
                  <a:lnTo>
                    <a:pt x="92196" y="346883"/>
                  </a:lnTo>
                  <a:lnTo>
                    <a:pt x="136663" y="365648"/>
                  </a:lnTo>
                  <a:lnTo>
                    <a:pt x="186149" y="372298"/>
                  </a:lnTo>
                  <a:lnTo>
                    <a:pt x="235634" y="365648"/>
                  </a:lnTo>
                  <a:lnTo>
                    <a:pt x="280102" y="346883"/>
                  </a:lnTo>
                  <a:lnTo>
                    <a:pt x="317776" y="317776"/>
                  </a:lnTo>
                  <a:lnTo>
                    <a:pt x="346883" y="280102"/>
                  </a:lnTo>
                  <a:lnTo>
                    <a:pt x="365648" y="235634"/>
                  </a:lnTo>
                  <a:lnTo>
                    <a:pt x="372298" y="186149"/>
                  </a:lnTo>
                  <a:lnTo>
                    <a:pt x="365648" y="136663"/>
                  </a:lnTo>
                  <a:lnTo>
                    <a:pt x="346883" y="92196"/>
                  </a:lnTo>
                  <a:lnTo>
                    <a:pt x="317776" y="54521"/>
                  </a:lnTo>
                  <a:lnTo>
                    <a:pt x="280102" y="25414"/>
                  </a:lnTo>
                  <a:lnTo>
                    <a:pt x="235634" y="6649"/>
                  </a:lnTo>
                  <a:lnTo>
                    <a:pt x="186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52888" y="4058049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195456" y="0"/>
                  </a:move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5162" y="240272"/>
                  </a:lnTo>
                  <a:lnTo>
                    <a:pt x="19866" y="281413"/>
                  </a:lnTo>
                  <a:lnTo>
                    <a:pt x="42939" y="317704"/>
                  </a:lnTo>
                  <a:lnTo>
                    <a:pt x="73208" y="347973"/>
                  </a:lnTo>
                  <a:lnTo>
                    <a:pt x="109499" y="371046"/>
                  </a:lnTo>
                  <a:lnTo>
                    <a:pt x="150640" y="385750"/>
                  </a:lnTo>
                  <a:lnTo>
                    <a:pt x="195456" y="390913"/>
                  </a:lnTo>
                  <a:lnTo>
                    <a:pt x="195456" y="372298"/>
                  </a:lnTo>
                  <a:lnTo>
                    <a:pt x="148445" y="365981"/>
                  </a:lnTo>
                  <a:lnTo>
                    <a:pt x="106201" y="348154"/>
                  </a:lnTo>
                  <a:lnTo>
                    <a:pt x="70410" y="320502"/>
                  </a:lnTo>
                  <a:lnTo>
                    <a:pt x="42758" y="284711"/>
                  </a:lnTo>
                  <a:lnTo>
                    <a:pt x="24931" y="242468"/>
                  </a:lnTo>
                  <a:lnTo>
                    <a:pt x="18614" y="195456"/>
                  </a:lnTo>
                  <a:lnTo>
                    <a:pt x="24931" y="148445"/>
                  </a:lnTo>
                  <a:lnTo>
                    <a:pt x="42758" y="106201"/>
                  </a:lnTo>
                  <a:lnTo>
                    <a:pt x="70410" y="70410"/>
                  </a:lnTo>
                  <a:lnTo>
                    <a:pt x="106201" y="42758"/>
                  </a:lnTo>
                  <a:lnTo>
                    <a:pt x="148445" y="24931"/>
                  </a:lnTo>
                  <a:lnTo>
                    <a:pt x="195456" y="18614"/>
                  </a:lnTo>
                  <a:lnTo>
                    <a:pt x="195456" y="0"/>
                  </a:lnTo>
                  <a:close/>
                </a:path>
                <a:path w="391159" h="391160">
                  <a:moveTo>
                    <a:pt x="195456" y="0"/>
                  </a:moveTo>
                  <a:lnTo>
                    <a:pt x="195456" y="18614"/>
                  </a:lnTo>
                  <a:lnTo>
                    <a:pt x="242468" y="24931"/>
                  </a:lnTo>
                  <a:lnTo>
                    <a:pt x="284711" y="42758"/>
                  </a:lnTo>
                  <a:lnTo>
                    <a:pt x="320502" y="70410"/>
                  </a:lnTo>
                  <a:lnTo>
                    <a:pt x="348154" y="106201"/>
                  </a:lnTo>
                  <a:lnTo>
                    <a:pt x="365981" y="148445"/>
                  </a:lnTo>
                  <a:lnTo>
                    <a:pt x="372298" y="195456"/>
                  </a:lnTo>
                  <a:lnTo>
                    <a:pt x="365981" y="242468"/>
                  </a:lnTo>
                  <a:lnTo>
                    <a:pt x="348154" y="284711"/>
                  </a:lnTo>
                  <a:lnTo>
                    <a:pt x="320502" y="320502"/>
                  </a:lnTo>
                  <a:lnTo>
                    <a:pt x="284711" y="348154"/>
                  </a:lnTo>
                  <a:lnTo>
                    <a:pt x="242468" y="365981"/>
                  </a:lnTo>
                  <a:lnTo>
                    <a:pt x="195456" y="372298"/>
                  </a:lnTo>
                  <a:lnTo>
                    <a:pt x="195456" y="390913"/>
                  </a:lnTo>
                  <a:lnTo>
                    <a:pt x="240272" y="385750"/>
                  </a:lnTo>
                  <a:lnTo>
                    <a:pt x="281413" y="371046"/>
                  </a:lnTo>
                  <a:lnTo>
                    <a:pt x="317704" y="347973"/>
                  </a:lnTo>
                  <a:lnTo>
                    <a:pt x="347973" y="317704"/>
                  </a:lnTo>
                  <a:lnTo>
                    <a:pt x="371046" y="281413"/>
                  </a:lnTo>
                  <a:lnTo>
                    <a:pt x="385750" y="240272"/>
                  </a:lnTo>
                  <a:lnTo>
                    <a:pt x="390913" y="195456"/>
                  </a:lnTo>
                  <a:lnTo>
                    <a:pt x="385750" y="150640"/>
                  </a:lnTo>
                  <a:lnTo>
                    <a:pt x="371046" y="109499"/>
                  </a:lnTo>
                  <a:lnTo>
                    <a:pt x="347973" y="73208"/>
                  </a:lnTo>
                  <a:lnTo>
                    <a:pt x="317704" y="42939"/>
                  </a:lnTo>
                  <a:lnTo>
                    <a:pt x="281413" y="19866"/>
                  </a:lnTo>
                  <a:lnTo>
                    <a:pt x="240272" y="5162"/>
                  </a:lnTo>
                  <a:lnTo>
                    <a:pt x="195456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21437" y="4201375"/>
              <a:ext cx="59055" cy="98425"/>
            </a:xfrm>
            <a:custGeom>
              <a:avLst/>
              <a:gdLst/>
              <a:ahLst/>
              <a:cxnLst/>
              <a:rect l="l" t="t" r="r" b="b"/>
              <a:pathLst>
                <a:path w="59054" h="98425">
                  <a:moveTo>
                    <a:pt x="51683" y="0"/>
                  </a:moveTo>
                  <a:lnTo>
                    <a:pt x="47087" y="0"/>
                  </a:lnTo>
                  <a:lnTo>
                    <a:pt x="44884" y="913"/>
                  </a:lnTo>
                  <a:lnTo>
                    <a:pt x="0" y="45801"/>
                  </a:lnTo>
                  <a:lnTo>
                    <a:pt x="0" y="51274"/>
                  </a:lnTo>
                  <a:lnTo>
                    <a:pt x="46648" y="97923"/>
                  </a:lnTo>
                  <a:lnTo>
                    <a:pt x="52121" y="97923"/>
                  </a:lnTo>
                  <a:lnTo>
                    <a:pt x="58897" y="91147"/>
                  </a:lnTo>
                  <a:lnTo>
                    <a:pt x="58897" y="85675"/>
                  </a:lnTo>
                  <a:lnTo>
                    <a:pt x="21804" y="48494"/>
                  </a:lnTo>
                  <a:lnTo>
                    <a:pt x="58897" y="11401"/>
                  </a:lnTo>
                  <a:lnTo>
                    <a:pt x="58810" y="5841"/>
                  </a:lnTo>
                  <a:lnTo>
                    <a:pt x="55509" y="2540"/>
                  </a:lnTo>
                  <a:lnTo>
                    <a:pt x="53886" y="913"/>
                  </a:lnTo>
                  <a:lnTo>
                    <a:pt x="5168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251608" y="4030127"/>
              <a:ext cx="483987" cy="48398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307453" y="4067357"/>
              <a:ext cx="372745" cy="372745"/>
            </a:xfrm>
            <a:custGeom>
              <a:avLst/>
              <a:gdLst/>
              <a:ahLst/>
              <a:cxnLst/>
              <a:rect l="l" t="t" r="r" b="b"/>
              <a:pathLst>
                <a:path w="372745" h="372745">
                  <a:moveTo>
                    <a:pt x="186149" y="0"/>
                  </a:moveTo>
                  <a:lnTo>
                    <a:pt x="136663" y="6649"/>
                  </a:lnTo>
                  <a:lnTo>
                    <a:pt x="92196" y="25414"/>
                  </a:lnTo>
                  <a:lnTo>
                    <a:pt x="54521" y="54521"/>
                  </a:lnTo>
                  <a:lnTo>
                    <a:pt x="25414" y="92196"/>
                  </a:lnTo>
                  <a:lnTo>
                    <a:pt x="6649" y="136663"/>
                  </a:lnTo>
                  <a:lnTo>
                    <a:pt x="0" y="186149"/>
                  </a:lnTo>
                  <a:lnTo>
                    <a:pt x="6649" y="235634"/>
                  </a:lnTo>
                  <a:lnTo>
                    <a:pt x="25414" y="280102"/>
                  </a:lnTo>
                  <a:lnTo>
                    <a:pt x="54521" y="317776"/>
                  </a:lnTo>
                  <a:lnTo>
                    <a:pt x="92196" y="346883"/>
                  </a:lnTo>
                  <a:lnTo>
                    <a:pt x="136663" y="365648"/>
                  </a:lnTo>
                  <a:lnTo>
                    <a:pt x="186149" y="372298"/>
                  </a:lnTo>
                  <a:lnTo>
                    <a:pt x="235634" y="365648"/>
                  </a:lnTo>
                  <a:lnTo>
                    <a:pt x="280102" y="346883"/>
                  </a:lnTo>
                  <a:lnTo>
                    <a:pt x="317776" y="317776"/>
                  </a:lnTo>
                  <a:lnTo>
                    <a:pt x="346883" y="280102"/>
                  </a:lnTo>
                  <a:lnTo>
                    <a:pt x="365648" y="235634"/>
                  </a:lnTo>
                  <a:lnTo>
                    <a:pt x="372298" y="186149"/>
                  </a:lnTo>
                  <a:lnTo>
                    <a:pt x="365648" y="136663"/>
                  </a:lnTo>
                  <a:lnTo>
                    <a:pt x="346883" y="92196"/>
                  </a:lnTo>
                  <a:lnTo>
                    <a:pt x="317776" y="54521"/>
                  </a:lnTo>
                  <a:lnTo>
                    <a:pt x="280102" y="25414"/>
                  </a:lnTo>
                  <a:lnTo>
                    <a:pt x="235634" y="6649"/>
                  </a:lnTo>
                  <a:lnTo>
                    <a:pt x="186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298146" y="4058049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195456" y="0"/>
                  </a:moveTo>
                  <a:lnTo>
                    <a:pt x="150640" y="5162"/>
                  </a:lnTo>
                  <a:lnTo>
                    <a:pt x="109499" y="19866"/>
                  </a:lnTo>
                  <a:lnTo>
                    <a:pt x="73208" y="42939"/>
                  </a:lnTo>
                  <a:lnTo>
                    <a:pt x="42939" y="73208"/>
                  </a:lnTo>
                  <a:lnTo>
                    <a:pt x="19866" y="109499"/>
                  </a:lnTo>
                  <a:lnTo>
                    <a:pt x="5162" y="150640"/>
                  </a:lnTo>
                  <a:lnTo>
                    <a:pt x="0" y="195456"/>
                  </a:lnTo>
                  <a:lnTo>
                    <a:pt x="5162" y="240272"/>
                  </a:lnTo>
                  <a:lnTo>
                    <a:pt x="19866" y="281413"/>
                  </a:lnTo>
                  <a:lnTo>
                    <a:pt x="42939" y="317704"/>
                  </a:lnTo>
                  <a:lnTo>
                    <a:pt x="73208" y="347973"/>
                  </a:lnTo>
                  <a:lnTo>
                    <a:pt x="109499" y="371046"/>
                  </a:lnTo>
                  <a:lnTo>
                    <a:pt x="150640" y="385750"/>
                  </a:lnTo>
                  <a:lnTo>
                    <a:pt x="195456" y="390913"/>
                  </a:lnTo>
                  <a:lnTo>
                    <a:pt x="195456" y="372298"/>
                  </a:lnTo>
                  <a:lnTo>
                    <a:pt x="148445" y="365981"/>
                  </a:lnTo>
                  <a:lnTo>
                    <a:pt x="106201" y="348154"/>
                  </a:lnTo>
                  <a:lnTo>
                    <a:pt x="70410" y="320502"/>
                  </a:lnTo>
                  <a:lnTo>
                    <a:pt x="42758" y="284711"/>
                  </a:lnTo>
                  <a:lnTo>
                    <a:pt x="24931" y="242468"/>
                  </a:lnTo>
                  <a:lnTo>
                    <a:pt x="18614" y="195456"/>
                  </a:lnTo>
                  <a:lnTo>
                    <a:pt x="24931" y="148445"/>
                  </a:lnTo>
                  <a:lnTo>
                    <a:pt x="42758" y="106201"/>
                  </a:lnTo>
                  <a:lnTo>
                    <a:pt x="70410" y="70410"/>
                  </a:lnTo>
                  <a:lnTo>
                    <a:pt x="106201" y="42758"/>
                  </a:lnTo>
                  <a:lnTo>
                    <a:pt x="148445" y="24931"/>
                  </a:lnTo>
                  <a:lnTo>
                    <a:pt x="195456" y="18614"/>
                  </a:lnTo>
                  <a:lnTo>
                    <a:pt x="195456" y="0"/>
                  </a:lnTo>
                  <a:close/>
                </a:path>
                <a:path w="391159" h="391160">
                  <a:moveTo>
                    <a:pt x="195456" y="0"/>
                  </a:moveTo>
                  <a:lnTo>
                    <a:pt x="195456" y="18614"/>
                  </a:lnTo>
                  <a:lnTo>
                    <a:pt x="242468" y="24931"/>
                  </a:lnTo>
                  <a:lnTo>
                    <a:pt x="284711" y="42758"/>
                  </a:lnTo>
                  <a:lnTo>
                    <a:pt x="320502" y="70410"/>
                  </a:lnTo>
                  <a:lnTo>
                    <a:pt x="348154" y="106201"/>
                  </a:lnTo>
                  <a:lnTo>
                    <a:pt x="365981" y="148445"/>
                  </a:lnTo>
                  <a:lnTo>
                    <a:pt x="372298" y="195456"/>
                  </a:lnTo>
                  <a:lnTo>
                    <a:pt x="365981" y="242468"/>
                  </a:lnTo>
                  <a:lnTo>
                    <a:pt x="348154" y="284711"/>
                  </a:lnTo>
                  <a:lnTo>
                    <a:pt x="320502" y="320502"/>
                  </a:lnTo>
                  <a:lnTo>
                    <a:pt x="284711" y="348154"/>
                  </a:lnTo>
                  <a:lnTo>
                    <a:pt x="242468" y="365981"/>
                  </a:lnTo>
                  <a:lnTo>
                    <a:pt x="195456" y="372298"/>
                  </a:lnTo>
                  <a:lnTo>
                    <a:pt x="195456" y="390913"/>
                  </a:lnTo>
                  <a:lnTo>
                    <a:pt x="240272" y="385750"/>
                  </a:lnTo>
                  <a:lnTo>
                    <a:pt x="281413" y="371046"/>
                  </a:lnTo>
                  <a:lnTo>
                    <a:pt x="317704" y="347973"/>
                  </a:lnTo>
                  <a:lnTo>
                    <a:pt x="347973" y="317704"/>
                  </a:lnTo>
                  <a:lnTo>
                    <a:pt x="371046" y="281413"/>
                  </a:lnTo>
                  <a:lnTo>
                    <a:pt x="385750" y="240272"/>
                  </a:lnTo>
                  <a:lnTo>
                    <a:pt x="390913" y="195456"/>
                  </a:lnTo>
                  <a:lnTo>
                    <a:pt x="385750" y="150640"/>
                  </a:lnTo>
                  <a:lnTo>
                    <a:pt x="371046" y="109499"/>
                  </a:lnTo>
                  <a:lnTo>
                    <a:pt x="347973" y="73208"/>
                  </a:lnTo>
                  <a:lnTo>
                    <a:pt x="317704" y="42939"/>
                  </a:lnTo>
                  <a:lnTo>
                    <a:pt x="281413" y="19866"/>
                  </a:lnTo>
                  <a:lnTo>
                    <a:pt x="240272" y="5162"/>
                  </a:lnTo>
                  <a:lnTo>
                    <a:pt x="195456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466695" y="4200523"/>
              <a:ext cx="59055" cy="99060"/>
            </a:xfrm>
            <a:custGeom>
              <a:avLst/>
              <a:gdLst/>
              <a:ahLst/>
              <a:cxnLst/>
              <a:rect l="l" t="t" r="r" b="b"/>
              <a:pathLst>
                <a:path w="59054" h="99060">
                  <a:moveTo>
                    <a:pt x="12335" y="0"/>
                  </a:moveTo>
                  <a:lnTo>
                    <a:pt x="6775" y="0"/>
                  </a:lnTo>
                  <a:lnTo>
                    <a:pt x="3387" y="3387"/>
                  </a:lnTo>
                  <a:lnTo>
                    <a:pt x="0" y="6776"/>
                  </a:lnTo>
                  <a:lnTo>
                    <a:pt x="0" y="12248"/>
                  </a:lnTo>
                  <a:lnTo>
                    <a:pt x="37093" y="49342"/>
                  </a:lnTo>
                  <a:lnTo>
                    <a:pt x="0" y="86435"/>
                  </a:lnTo>
                  <a:lnTo>
                    <a:pt x="0" y="91908"/>
                  </a:lnTo>
                  <a:lnTo>
                    <a:pt x="6775" y="98684"/>
                  </a:lnTo>
                  <a:lnTo>
                    <a:pt x="12248" y="98684"/>
                  </a:lnTo>
                  <a:lnTo>
                    <a:pt x="58897" y="52034"/>
                  </a:lnTo>
                  <a:lnTo>
                    <a:pt x="58897" y="46562"/>
                  </a:lnTo>
                  <a:lnTo>
                    <a:pt x="12335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92557" y="4206936"/>
              <a:ext cx="1049158" cy="10334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019670" y="4132509"/>
              <a:ext cx="269962" cy="23268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935950" y="4039434"/>
              <a:ext cx="484505" cy="428625"/>
            </a:xfrm>
            <a:custGeom>
              <a:avLst/>
              <a:gdLst/>
              <a:ahLst/>
              <a:cxnLst/>
              <a:rect l="l" t="t" r="r" b="b"/>
              <a:pathLst>
                <a:path w="484505" h="428625">
                  <a:moveTo>
                    <a:pt x="483987" y="0"/>
                  </a:moveTo>
                  <a:lnTo>
                    <a:pt x="0" y="0"/>
                  </a:lnTo>
                  <a:lnTo>
                    <a:pt x="0" y="428142"/>
                  </a:lnTo>
                  <a:lnTo>
                    <a:pt x="483987" y="428142"/>
                  </a:lnTo>
                  <a:lnTo>
                    <a:pt x="483987" y="0"/>
                  </a:lnTo>
                  <a:close/>
                </a:path>
              </a:pathLst>
            </a:custGeom>
            <a:solidFill>
              <a:srgbClr val="626262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>
              <a:hlinkClick r:id="rId61" action="ppaction://hlinksldjump"/>
            </p:cNvPr>
            <p:cNvSpPr/>
            <p:nvPr/>
          </p:nvSpPr>
          <p:spPr>
            <a:xfrm>
              <a:off x="5333170" y="162880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72531" y="1799093"/>
              <a:ext cx="1014730" cy="301625"/>
            </a:xfrm>
            <a:custGeom>
              <a:avLst/>
              <a:gdLst/>
              <a:ahLst/>
              <a:cxnLst/>
              <a:rect l="l" t="t" r="r" b="b"/>
              <a:pathLst>
                <a:path w="1014729" h="301625">
                  <a:moveTo>
                    <a:pt x="44564" y="0"/>
                  </a:moveTo>
                  <a:lnTo>
                    <a:pt x="0" y="0"/>
                  </a:lnTo>
                  <a:lnTo>
                    <a:pt x="0" y="239238"/>
                  </a:lnTo>
                  <a:lnTo>
                    <a:pt x="27810" y="239238"/>
                  </a:lnTo>
                  <a:lnTo>
                    <a:pt x="27698" y="77400"/>
                  </a:lnTo>
                  <a:lnTo>
                    <a:pt x="27252" y="61094"/>
                  </a:lnTo>
                  <a:lnTo>
                    <a:pt x="26917" y="53499"/>
                  </a:lnTo>
                  <a:lnTo>
                    <a:pt x="26470" y="46574"/>
                  </a:lnTo>
                  <a:lnTo>
                    <a:pt x="26247" y="39649"/>
                  </a:lnTo>
                  <a:lnTo>
                    <a:pt x="25911" y="33953"/>
                  </a:lnTo>
                  <a:lnTo>
                    <a:pt x="25465" y="29486"/>
                  </a:lnTo>
                  <a:lnTo>
                    <a:pt x="55652" y="29486"/>
                  </a:lnTo>
                  <a:lnTo>
                    <a:pt x="44564" y="0"/>
                  </a:lnTo>
                  <a:close/>
                </a:path>
                <a:path w="1014729" h="301625">
                  <a:moveTo>
                    <a:pt x="55652" y="29486"/>
                  </a:moveTo>
                  <a:lnTo>
                    <a:pt x="26805" y="29486"/>
                  </a:lnTo>
                  <a:lnTo>
                    <a:pt x="105546" y="239238"/>
                  </a:lnTo>
                  <a:lnTo>
                    <a:pt x="130341" y="239238"/>
                  </a:lnTo>
                  <a:lnTo>
                    <a:pt x="146801" y="196015"/>
                  </a:lnTo>
                  <a:lnTo>
                    <a:pt x="118279" y="196015"/>
                  </a:lnTo>
                  <a:lnTo>
                    <a:pt x="55652" y="29486"/>
                  </a:lnTo>
                  <a:close/>
                </a:path>
                <a:path w="1014729" h="301625">
                  <a:moveTo>
                    <a:pt x="238907" y="29821"/>
                  </a:moveTo>
                  <a:lnTo>
                    <a:pt x="211431" y="29821"/>
                  </a:lnTo>
                  <a:lnTo>
                    <a:pt x="211208" y="34512"/>
                  </a:lnTo>
                  <a:lnTo>
                    <a:pt x="210873" y="40319"/>
                  </a:lnTo>
                  <a:lnTo>
                    <a:pt x="209979" y="53946"/>
                  </a:lnTo>
                  <a:lnTo>
                    <a:pt x="209644" y="61205"/>
                  </a:lnTo>
                  <a:lnTo>
                    <a:pt x="209198" y="76619"/>
                  </a:lnTo>
                  <a:lnTo>
                    <a:pt x="209086" y="239238"/>
                  </a:lnTo>
                  <a:lnTo>
                    <a:pt x="238907" y="239238"/>
                  </a:lnTo>
                  <a:lnTo>
                    <a:pt x="238907" y="29821"/>
                  </a:lnTo>
                  <a:close/>
                </a:path>
                <a:path w="1014729" h="301625">
                  <a:moveTo>
                    <a:pt x="238907" y="0"/>
                  </a:moveTo>
                  <a:lnTo>
                    <a:pt x="194674" y="0"/>
                  </a:lnTo>
                  <a:lnTo>
                    <a:pt x="119619" y="196015"/>
                  </a:lnTo>
                  <a:lnTo>
                    <a:pt x="146801" y="196015"/>
                  </a:lnTo>
                  <a:lnTo>
                    <a:pt x="210091" y="29821"/>
                  </a:lnTo>
                  <a:lnTo>
                    <a:pt x="238907" y="29821"/>
                  </a:lnTo>
                  <a:lnTo>
                    <a:pt x="238907" y="0"/>
                  </a:lnTo>
                  <a:close/>
                </a:path>
                <a:path w="1014729" h="301625">
                  <a:moveTo>
                    <a:pt x="369323" y="56291"/>
                  </a:moveTo>
                  <a:lnTo>
                    <a:pt x="327439" y="67683"/>
                  </a:lnTo>
                  <a:lnTo>
                    <a:pt x="299629" y="100185"/>
                  </a:lnTo>
                  <a:lnTo>
                    <a:pt x="289912" y="150780"/>
                  </a:lnTo>
                  <a:lnTo>
                    <a:pt x="290582" y="165125"/>
                  </a:lnTo>
                  <a:lnTo>
                    <a:pt x="306686" y="210967"/>
                  </a:lnTo>
                  <a:lnTo>
                    <a:pt x="341366" y="236746"/>
                  </a:lnTo>
                  <a:lnTo>
                    <a:pt x="376359" y="242589"/>
                  </a:lnTo>
                  <a:lnTo>
                    <a:pt x="385260" y="242401"/>
                  </a:lnTo>
                  <a:lnTo>
                    <a:pt x="428484" y="233668"/>
                  </a:lnTo>
                  <a:lnTo>
                    <a:pt x="435331" y="230862"/>
                  </a:lnTo>
                  <a:lnTo>
                    <a:pt x="435331" y="217459"/>
                  </a:lnTo>
                  <a:lnTo>
                    <a:pt x="377700" y="217459"/>
                  </a:lnTo>
                  <a:lnTo>
                    <a:pt x="365030" y="216475"/>
                  </a:lnTo>
                  <a:lnTo>
                    <a:pt x="329324" y="192769"/>
                  </a:lnTo>
                  <a:lnTo>
                    <a:pt x="320403" y="155136"/>
                  </a:lnTo>
                  <a:lnTo>
                    <a:pt x="443373" y="155136"/>
                  </a:lnTo>
                  <a:lnTo>
                    <a:pt x="443334" y="136561"/>
                  </a:lnTo>
                  <a:lnTo>
                    <a:pt x="443101" y="131681"/>
                  </a:lnTo>
                  <a:lnTo>
                    <a:pt x="321073" y="131681"/>
                  </a:lnTo>
                  <a:lnTo>
                    <a:pt x="322853" y="120289"/>
                  </a:lnTo>
                  <a:lnTo>
                    <a:pt x="350057" y="83850"/>
                  </a:lnTo>
                  <a:lnTo>
                    <a:pt x="368988" y="80416"/>
                  </a:lnTo>
                  <a:lnTo>
                    <a:pt x="425082" y="80416"/>
                  </a:lnTo>
                  <a:lnTo>
                    <a:pt x="423604" y="78489"/>
                  </a:lnTo>
                  <a:lnTo>
                    <a:pt x="390767" y="58804"/>
                  </a:lnTo>
                  <a:lnTo>
                    <a:pt x="380464" y="56919"/>
                  </a:lnTo>
                  <a:lnTo>
                    <a:pt x="369323" y="56291"/>
                  </a:lnTo>
                  <a:close/>
                </a:path>
                <a:path w="1014729" h="301625">
                  <a:moveTo>
                    <a:pt x="435331" y="205061"/>
                  </a:moveTo>
                  <a:lnTo>
                    <a:pt x="393783" y="216705"/>
                  </a:lnTo>
                  <a:lnTo>
                    <a:pt x="377700" y="217459"/>
                  </a:lnTo>
                  <a:lnTo>
                    <a:pt x="435331" y="217459"/>
                  </a:lnTo>
                  <a:lnTo>
                    <a:pt x="435331" y="205061"/>
                  </a:lnTo>
                  <a:close/>
                </a:path>
                <a:path w="1014729" h="301625">
                  <a:moveTo>
                    <a:pt x="425082" y="80416"/>
                  </a:moveTo>
                  <a:lnTo>
                    <a:pt x="379040" y="80416"/>
                  </a:lnTo>
                  <a:lnTo>
                    <a:pt x="387193" y="82650"/>
                  </a:lnTo>
                  <a:lnTo>
                    <a:pt x="393448" y="87117"/>
                  </a:lnTo>
                  <a:lnTo>
                    <a:pt x="412254" y="124226"/>
                  </a:lnTo>
                  <a:lnTo>
                    <a:pt x="412547" y="131681"/>
                  </a:lnTo>
                  <a:lnTo>
                    <a:pt x="443101" y="131681"/>
                  </a:lnTo>
                  <a:lnTo>
                    <a:pt x="429468" y="86133"/>
                  </a:lnTo>
                  <a:lnTo>
                    <a:pt x="425082" y="80416"/>
                  </a:lnTo>
                  <a:close/>
                </a:path>
                <a:path w="1014729" h="301625">
                  <a:moveTo>
                    <a:pt x="563141" y="56291"/>
                  </a:moveTo>
                  <a:lnTo>
                    <a:pt x="519918" y="66008"/>
                  </a:lnTo>
                  <a:lnTo>
                    <a:pt x="490097" y="96499"/>
                  </a:lnTo>
                  <a:lnTo>
                    <a:pt x="479730" y="134634"/>
                  </a:lnTo>
                  <a:lnTo>
                    <a:pt x="479039" y="150445"/>
                  </a:lnTo>
                  <a:lnTo>
                    <a:pt x="479688" y="165649"/>
                  </a:lnTo>
                  <a:lnTo>
                    <a:pt x="489426" y="202716"/>
                  </a:lnTo>
                  <a:lnTo>
                    <a:pt x="518577" y="232872"/>
                  </a:lnTo>
                  <a:lnTo>
                    <a:pt x="561131" y="242589"/>
                  </a:lnTo>
                  <a:lnTo>
                    <a:pt x="568544" y="242421"/>
                  </a:lnTo>
                  <a:lnTo>
                    <a:pt x="607370" y="232872"/>
                  </a:lnTo>
                  <a:lnTo>
                    <a:pt x="607370" y="217124"/>
                  </a:lnTo>
                  <a:lnTo>
                    <a:pt x="560796" y="217124"/>
                  </a:lnTo>
                  <a:lnTo>
                    <a:pt x="552608" y="216642"/>
                  </a:lnTo>
                  <a:lnTo>
                    <a:pt x="518431" y="193711"/>
                  </a:lnTo>
                  <a:lnTo>
                    <a:pt x="509531" y="150110"/>
                  </a:lnTo>
                  <a:lnTo>
                    <a:pt x="509887" y="139346"/>
                  </a:lnTo>
                  <a:lnTo>
                    <a:pt x="522431" y="99347"/>
                  </a:lnTo>
                  <a:lnTo>
                    <a:pt x="562471" y="82091"/>
                  </a:lnTo>
                  <a:lnTo>
                    <a:pt x="604437" y="82091"/>
                  </a:lnTo>
                  <a:lnTo>
                    <a:pt x="610386" y="66008"/>
                  </a:lnTo>
                  <a:lnTo>
                    <a:pt x="569948" y="56480"/>
                  </a:lnTo>
                  <a:lnTo>
                    <a:pt x="563141" y="56291"/>
                  </a:lnTo>
                  <a:close/>
                </a:path>
                <a:path w="1014729" h="301625">
                  <a:moveTo>
                    <a:pt x="607370" y="206737"/>
                  </a:moveTo>
                  <a:lnTo>
                    <a:pt x="567937" y="216935"/>
                  </a:lnTo>
                  <a:lnTo>
                    <a:pt x="560796" y="217124"/>
                  </a:lnTo>
                  <a:lnTo>
                    <a:pt x="607370" y="217124"/>
                  </a:lnTo>
                  <a:lnTo>
                    <a:pt x="607370" y="206737"/>
                  </a:lnTo>
                  <a:close/>
                </a:path>
                <a:path w="1014729" h="301625">
                  <a:moveTo>
                    <a:pt x="604437" y="82091"/>
                  </a:moveTo>
                  <a:lnTo>
                    <a:pt x="568726" y="82091"/>
                  </a:lnTo>
                  <a:lnTo>
                    <a:pt x="575427" y="82985"/>
                  </a:lnTo>
                  <a:lnTo>
                    <a:pt x="589724" y="86559"/>
                  </a:lnTo>
                  <a:lnTo>
                    <a:pt x="595978" y="88458"/>
                  </a:lnTo>
                  <a:lnTo>
                    <a:pt x="601339" y="90468"/>
                  </a:lnTo>
                  <a:lnTo>
                    <a:pt x="604437" y="82091"/>
                  </a:lnTo>
                  <a:close/>
                </a:path>
                <a:path w="1014729" h="301625">
                  <a:moveTo>
                    <a:pt x="780424" y="59642"/>
                  </a:moveTo>
                  <a:lnTo>
                    <a:pt x="700008" y="59642"/>
                  </a:lnTo>
                  <a:lnTo>
                    <a:pt x="686312" y="60500"/>
                  </a:lnTo>
                  <a:lnTo>
                    <a:pt x="646145" y="80856"/>
                  </a:lnTo>
                  <a:lnTo>
                    <a:pt x="636345" y="112582"/>
                  </a:lnTo>
                  <a:lnTo>
                    <a:pt x="636722" y="120142"/>
                  </a:lnTo>
                  <a:lnTo>
                    <a:pt x="658124" y="155471"/>
                  </a:lnTo>
                  <a:lnTo>
                    <a:pt x="678228" y="163848"/>
                  </a:lnTo>
                  <a:lnTo>
                    <a:pt x="626963" y="239238"/>
                  </a:lnTo>
                  <a:lnTo>
                    <a:pt x="661140" y="239238"/>
                  </a:lnTo>
                  <a:lnTo>
                    <a:pt x="707379" y="167869"/>
                  </a:lnTo>
                  <a:lnTo>
                    <a:pt x="780424" y="167869"/>
                  </a:lnTo>
                  <a:lnTo>
                    <a:pt x="780424" y="143409"/>
                  </a:lnTo>
                  <a:lnTo>
                    <a:pt x="708719" y="143409"/>
                  </a:lnTo>
                  <a:lnTo>
                    <a:pt x="698898" y="142948"/>
                  </a:lnTo>
                  <a:lnTo>
                    <a:pt x="665537" y="120143"/>
                  </a:lnTo>
                  <a:lnTo>
                    <a:pt x="664825" y="112918"/>
                  </a:lnTo>
                  <a:lnTo>
                    <a:pt x="664825" y="104429"/>
                  </a:lnTo>
                  <a:lnTo>
                    <a:pt x="703023" y="84102"/>
                  </a:lnTo>
                  <a:lnTo>
                    <a:pt x="780424" y="84102"/>
                  </a:lnTo>
                  <a:lnTo>
                    <a:pt x="780424" y="59642"/>
                  </a:lnTo>
                  <a:close/>
                </a:path>
                <a:path w="1014729" h="301625">
                  <a:moveTo>
                    <a:pt x="780424" y="167869"/>
                  </a:moveTo>
                  <a:lnTo>
                    <a:pt x="750938" y="167869"/>
                  </a:lnTo>
                  <a:lnTo>
                    <a:pt x="750938" y="239238"/>
                  </a:lnTo>
                  <a:lnTo>
                    <a:pt x="780424" y="239238"/>
                  </a:lnTo>
                  <a:lnTo>
                    <a:pt x="780424" y="167869"/>
                  </a:lnTo>
                  <a:close/>
                </a:path>
                <a:path w="1014729" h="301625">
                  <a:moveTo>
                    <a:pt x="780424" y="84102"/>
                  </a:moveTo>
                  <a:lnTo>
                    <a:pt x="750938" y="84102"/>
                  </a:lnTo>
                  <a:lnTo>
                    <a:pt x="750938" y="143409"/>
                  </a:lnTo>
                  <a:lnTo>
                    <a:pt x="780424" y="143409"/>
                  </a:lnTo>
                  <a:lnTo>
                    <a:pt x="780424" y="84102"/>
                  </a:lnTo>
                  <a:close/>
                </a:path>
                <a:path w="1014729" h="301625">
                  <a:moveTo>
                    <a:pt x="866732" y="59642"/>
                  </a:moveTo>
                  <a:lnTo>
                    <a:pt x="837246" y="59642"/>
                  </a:lnTo>
                  <a:lnTo>
                    <a:pt x="837246" y="239238"/>
                  </a:lnTo>
                  <a:lnTo>
                    <a:pt x="985681" y="239238"/>
                  </a:lnTo>
                  <a:lnTo>
                    <a:pt x="985681" y="301561"/>
                  </a:lnTo>
                  <a:lnTo>
                    <a:pt x="1014497" y="301561"/>
                  </a:lnTo>
                  <a:lnTo>
                    <a:pt x="1014497" y="214778"/>
                  </a:lnTo>
                  <a:lnTo>
                    <a:pt x="989032" y="214778"/>
                  </a:lnTo>
                  <a:lnTo>
                    <a:pt x="989032" y="214443"/>
                  </a:lnTo>
                  <a:lnTo>
                    <a:pt x="866732" y="214443"/>
                  </a:lnTo>
                  <a:lnTo>
                    <a:pt x="866732" y="59642"/>
                  </a:lnTo>
                  <a:close/>
                </a:path>
                <a:path w="1014729" h="301625">
                  <a:moveTo>
                    <a:pt x="989032" y="59642"/>
                  </a:moveTo>
                  <a:lnTo>
                    <a:pt x="959546" y="59642"/>
                  </a:lnTo>
                  <a:lnTo>
                    <a:pt x="959546" y="214443"/>
                  </a:lnTo>
                  <a:lnTo>
                    <a:pt x="989032" y="214443"/>
                  </a:lnTo>
                  <a:lnTo>
                    <a:pt x="989032" y="59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37537" y="162880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056351" y="1799075"/>
              <a:ext cx="813435" cy="302260"/>
            </a:xfrm>
            <a:custGeom>
              <a:avLst/>
              <a:gdLst/>
              <a:ahLst/>
              <a:cxnLst/>
              <a:rect l="l" t="t" r="r" b="b"/>
              <a:pathLst>
                <a:path w="813434" h="302260">
                  <a:moveTo>
                    <a:pt x="222149" y="212433"/>
                  </a:moveTo>
                  <a:lnTo>
                    <a:pt x="0" y="212433"/>
                  </a:lnTo>
                  <a:lnTo>
                    <a:pt x="0" y="302231"/>
                  </a:lnTo>
                  <a:lnTo>
                    <a:pt x="28815" y="302231"/>
                  </a:lnTo>
                  <a:lnTo>
                    <a:pt x="28815" y="239238"/>
                  </a:lnTo>
                  <a:lnTo>
                    <a:pt x="222149" y="239238"/>
                  </a:lnTo>
                  <a:lnTo>
                    <a:pt x="222149" y="212433"/>
                  </a:lnTo>
                  <a:close/>
                </a:path>
                <a:path w="813434" h="302260">
                  <a:moveTo>
                    <a:pt x="222149" y="239238"/>
                  </a:moveTo>
                  <a:lnTo>
                    <a:pt x="193333" y="239238"/>
                  </a:lnTo>
                  <a:lnTo>
                    <a:pt x="193333" y="302231"/>
                  </a:lnTo>
                  <a:lnTo>
                    <a:pt x="222149" y="302231"/>
                  </a:lnTo>
                  <a:lnTo>
                    <a:pt x="222149" y="239238"/>
                  </a:lnTo>
                  <a:close/>
                </a:path>
                <a:path w="813434" h="302260">
                  <a:moveTo>
                    <a:pt x="191658" y="0"/>
                  </a:moveTo>
                  <a:lnTo>
                    <a:pt x="81086" y="0"/>
                  </a:lnTo>
                  <a:lnTo>
                    <a:pt x="80165" y="13360"/>
                  </a:lnTo>
                  <a:lnTo>
                    <a:pt x="78717" y="27140"/>
                  </a:lnTo>
                  <a:lnTo>
                    <a:pt x="71516" y="69191"/>
                  </a:lnTo>
                  <a:lnTo>
                    <a:pt x="60647" y="111912"/>
                  </a:lnTo>
                  <a:lnTo>
                    <a:pt x="46574" y="152812"/>
                  </a:lnTo>
                  <a:lnTo>
                    <a:pt x="30156" y="190402"/>
                  </a:lnTo>
                  <a:lnTo>
                    <a:pt x="18428" y="212433"/>
                  </a:lnTo>
                  <a:lnTo>
                    <a:pt x="50260" y="212433"/>
                  </a:lnTo>
                  <a:lnTo>
                    <a:pt x="70364" y="170549"/>
                  </a:lnTo>
                  <a:lnTo>
                    <a:pt x="83808" y="133922"/>
                  </a:lnTo>
                  <a:lnTo>
                    <a:pt x="95075" y="95829"/>
                  </a:lnTo>
                  <a:lnTo>
                    <a:pt x="105211" y="47830"/>
                  </a:lnTo>
                  <a:lnTo>
                    <a:pt x="107556" y="27140"/>
                  </a:lnTo>
                  <a:lnTo>
                    <a:pt x="191658" y="27140"/>
                  </a:lnTo>
                  <a:lnTo>
                    <a:pt x="191658" y="0"/>
                  </a:lnTo>
                  <a:close/>
                </a:path>
                <a:path w="813434" h="302260">
                  <a:moveTo>
                    <a:pt x="191658" y="27140"/>
                  </a:moveTo>
                  <a:lnTo>
                    <a:pt x="161837" y="27140"/>
                  </a:lnTo>
                  <a:lnTo>
                    <a:pt x="161837" y="212433"/>
                  </a:lnTo>
                  <a:lnTo>
                    <a:pt x="191658" y="212433"/>
                  </a:lnTo>
                  <a:lnTo>
                    <a:pt x="191658" y="27140"/>
                  </a:lnTo>
                  <a:close/>
                </a:path>
                <a:path w="813434" h="302260">
                  <a:moveTo>
                    <a:pt x="327500" y="56291"/>
                  </a:moveTo>
                  <a:lnTo>
                    <a:pt x="285616" y="67683"/>
                  </a:lnTo>
                  <a:lnTo>
                    <a:pt x="257806" y="100185"/>
                  </a:lnTo>
                  <a:lnTo>
                    <a:pt x="248089" y="150780"/>
                  </a:lnTo>
                  <a:lnTo>
                    <a:pt x="248759" y="165125"/>
                  </a:lnTo>
                  <a:lnTo>
                    <a:pt x="264863" y="210967"/>
                  </a:lnTo>
                  <a:lnTo>
                    <a:pt x="299543" y="236746"/>
                  </a:lnTo>
                  <a:lnTo>
                    <a:pt x="334536" y="242589"/>
                  </a:lnTo>
                  <a:lnTo>
                    <a:pt x="343437" y="242401"/>
                  </a:lnTo>
                  <a:lnTo>
                    <a:pt x="386660" y="233668"/>
                  </a:lnTo>
                  <a:lnTo>
                    <a:pt x="393508" y="230862"/>
                  </a:lnTo>
                  <a:lnTo>
                    <a:pt x="393508" y="217459"/>
                  </a:lnTo>
                  <a:lnTo>
                    <a:pt x="335877" y="217459"/>
                  </a:lnTo>
                  <a:lnTo>
                    <a:pt x="323207" y="216474"/>
                  </a:lnTo>
                  <a:lnTo>
                    <a:pt x="287501" y="192768"/>
                  </a:lnTo>
                  <a:lnTo>
                    <a:pt x="278580" y="155136"/>
                  </a:lnTo>
                  <a:lnTo>
                    <a:pt x="401550" y="155136"/>
                  </a:lnTo>
                  <a:lnTo>
                    <a:pt x="401511" y="136561"/>
                  </a:lnTo>
                  <a:lnTo>
                    <a:pt x="401278" y="131681"/>
                  </a:lnTo>
                  <a:lnTo>
                    <a:pt x="279250" y="131681"/>
                  </a:lnTo>
                  <a:lnTo>
                    <a:pt x="281030" y="120289"/>
                  </a:lnTo>
                  <a:lnTo>
                    <a:pt x="308234" y="83850"/>
                  </a:lnTo>
                  <a:lnTo>
                    <a:pt x="327165" y="80416"/>
                  </a:lnTo>
                  <a:lnTo>
                    <a:pt x="383259" y="80416"/>
                  </a:lnTo>
                  <a:lnTo>
                    <a:pt x="381781" y="78489"/>
                  </a:lnTo>
                  <a:lnTo>
                    <a:pt x="348944" y="58804"/>
                  </a:lnTo>
                  <a:lnTo>
                    <a:pt x="338641" y="56919"/>
                  </a:lnTo>
                  <a:lnTo>
                    <a:pt x="327500" y="56291"/>
                  </a:lnTo>
                  <a:close/>
                </a:path>
                <a:path w="813434" h="302260">
                  <a:moveTo>
                    <a:pt x="393508" y="205061"/>
                  </a:moveTo>
                  <a:lnTo>
                    <a:pt x="351960" y="216705"/>
                  </a:lnTo>
                  <a:lnTo>
                    <a:pt x="335877" y="217459"/>
                  </a:lnTo>
                  <a:lnTo>
                    <a:pt x="393508" y="217459"/>
                  </a:lnTo>
                  <a:lnTo>
                    <a:pt x="393508" y="205061"/>
                  </a:lnTo>
                  <a:close/>
                </a:path>
                <a:path w="813434" h="302260">
                  <a:moveTo>
                    <a:pt x="383259" y="80416"/>
                  </a:moveTo>
                  <a:lnTo>
                    <a:pt x="337217" y="80416"/>
                  </a:lnTo>
                  <a:lnTo>
                    <a:pt x="345370" y="82650"/>
                  </a:lnTo>
                  <a:lnTo>
                    <a:pt x="351625" y="87117"/>
                  </a:lnTo>
                  <a:lnTo>
                    <a:pt x="370431" y="124226"/>
                  </a:lnTo>
                  <a:lnTo>
                    <a:pt x="370724" y="131681"/>
                  </a:lnTo>
                  <a:lnTo>
                    <a:pt x="401278" y="131681"/>
                  </a:lnTo>
                  <a:lnTo>
                    <a:pt x="387645" y="86133"/>
                  </a:lnTo>
                  <a:lnTo>
                    <a:pt x="383259" y="80416"/>
                  </a:lnTo>
                  <a:close/>
                </a:path>
                <a:path w="813434" h="302260">
                  <a:moveTo>
                    <a:pt x="476754" y="59641"/>
                  </a:moveTo>
                  <a:lnTo>
                    <a:pt x="447268" y="59641"/>
                  </a:lnTo>
                  <a:lnTo>
                    <a:pt x="447268" y="239238"/>
                  </a:lnTo>
                  <a:lnTo>
                    <a:pt x="476754" y="239238"/>
                  </a:lnTo>
                  <a:lnTo>
                    <a:pt x="476754" y="159157"/>
                  </a:lnTo>
                  <a:lnTo>
                    <a:pt x="603745" y="159157"/>
                  </a:lnTo>
                  <a:lnTo>
                    <a:pt x="603745" y="134362"/>
                  </a:lnTo>
                  <a:lnTo>
                    <a:pt x="476754" y="134362"/>
                  </a:lnTo>
                  <a:lnTo>
                    <a:pt x="476754" y="59641"/>
                  </a:lnTo>
                  <a:close/>
                </a:path>
                <a:path w="813434" h="302260">
                  <a:moveTo>
                    <a:pt x="603745" y="159157"/>
                  </a:moveTo>
                  <a:lnTo>
                    <a:pt x="574259" y="159157"/>
                  </a:lnTo>
                  <a:lnTo>
                    <a:pt x="574259" y="239238"/>
                  </a:lnTo>
                  <a:lnTo>
                    <a:pt x="603745" y="239238"/>
                  </a:lnTo>
                  <a:lnTo>
                    <a:pt x="603745" y="159157"/>
                  </a:lnTo>
                  <a:close/>
                </a:path>
                <a:path w="813434" h="302260">
                  <a:moveTo>
                    <a:pt x="603745" y="59641"/>
                  </a:moveTo>
                  <a:lnTo>
                    <a:pt x="574259" y="59641"/>
                  </a:lnTo>
                  <a:lnTo>
                    <a:pt x="574259" y="134362"/>
                  </a:lnTo>
                  <a:lnTo>
                    <a:pt x="603745" y="134362"/>
                  </a:lnTo>
                  <a:lnTo>
                    <a:pt x="603745" y="59641"/>
                  </a:lnTo>
                  <a:close/>
                </a:path>
                <a:path w="813434" h="302260">
                  <a:moveTo>
                    <a:pt x="690100" y="59641"/>
                  </a:moveTo>
                  <a:lnTo>
                    <a:pt x="660614" y="59641"/>
                  </a:lnTo>
                  <a:lnTo>
                    <a:pt x="660614" y="239238"/>
                  </a:lnTo>
                  <a:lnTo>
                    <a:pt x="742035" y="239238"/>
                  </a:lnTo>
                  <a:lnTo>
                    <a:pt x="753867" y="238819"/>
                  </a:lnTo>
                  <a:lnTo>
                    <a:pt x="796233" y="224411"/>
                  </a:lnTo>
                  <a:lnTo>
                    <a:pt x="804250" y="215448"/>
                  </a:lnTo>
                  <a:lnTo>
                    <a:pt x="690100" y="215448"/>
                  </a:lnTo>
                  <a:lnTo>
                    <a:pt x="690100" y="157817"/>
                  </a:lnTo>
                  <a:lnTo>
                    <a:pt x="806361" y="157817"/>
                  </a:lnTo>
                  <a:lnTo>
                    <a:pt x="805363" y="156141"/>
                  </a:lnTo>
                  <a:lnTo>
                    <a:pt x="764820" y="134781"/>
                  </a:lnTo>
                  <a:lnTo>
                    <a:pt x="743376" y="133357"/>
                  </a:lnTo>
                  <a:lnTo>
                    <a:pt x="690100" y="133357"/>
                  </a:lnTo>
                  <a:lnTo>
                    <a:pt x="690100" y="59641"/>
                  </a:lnTo>
                  <a:close/>
                </a:path>
                <a:path w="813434" h="302260">
                  <a:moveTo>
                    <a:pt x="806361" y="157817"/>
                  </a:moveTo>
                  <a:lnTo>
                    <a:pt x="740025" y="157817"/>
                  </a:lnTo>
                  <a:lnTo>
                    <a:pt x="749826" y="158193"/>
                  </a:lnTo>
                  <a:lnTo>
                    <a:pt x="758454" y="159324"/>
                  </a:lnTo>
                  <a:lnTo>
                    <a:pt x="765909" y="161209"/>
                  </a:lnTo>
                  <a:lnTo>
                    <a:pt x="772192" y="163848"/>
                  </a:lnTo>
                  <a:lnTo>
                    <a:pt x="780010" y="167645"/>
                  </a:lnTo>
                  <a:lnTo>
                    <a:pt x="783919" y="175017"/>
                  </a:lnTo>
                  <a:lnTo>
                    <a:pt x="783919" y="185962"/>
                  </a:lnTo>
                  <a:lnTo>
                    <a:pt x="757784" y="213773"/>
                  </a:lnTo>
                  <a:lnTo>
                    <a:pt x="740695" y="215448"/>
                  </a:lnTo>
                  <a:lnTo>
                    <a:pt x="804250" y="215448"/>
                  </a:lnTo>
                  <a:lnTo>
                    <a:pt x="813405" y="184287"/>
                  </a:lnTo>
                  <a:lnTo>
                    <a:pt x="812902" y="176120"/>
                  </a:lnTo>
                  <a:lnTo>
                    <a:pt x="811395" y="168706"/>
                  </a:lnTo>
                  <a:lnTo>
                    <a:pt x="808882" y="162047"/>
                  </a:lnTo>
                  <a:lnTo>
                    <a:pt x="806361" y="1578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5" name="Рисунок 84">
            <a:hlinkClick r:id="rId62" action="ppaction://hlinksldjump"/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6885296" y="995032"/>
            <a:ext cx="594378" cy="476410"/>
          </a:xfrm>
          <a:prstGeom prst="rect">
            <a:avLst/>
          </a:prstGeom>
        </p:spPr>
      </p:pic>
      <p:pic>
        <p:nvPicPr>
          <p:cNvPr id="86" name="object 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185354" y="614725"/>
            <a:ext cx="2866695" cy="651521"/>
          </a:xfrm>
          <a:prstGeom prst="rect">
            <a:avLst/>
          </a:prstGeom>
        </p:spPr>
      </p:pic>
      <p:pic>
        <p:nvPicPr>
          <p:cNvPr id="87" name="object 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051636" y="1610211"/>
            <a:ext cx="2866695" cy="651521"/>
          </a:xfrm>
          <a:prstGeom prst="rect">
            <a:avLst/>
          </a:prstGeom>
        </p:spPr>
      </p:pic>
      <p:pic>
        <p:nvPicPr>
          <p:cNvPr id="88" name="Рисунок 8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9421778" y="1661485"/>
            <a:ext cx="1951071" cy="60015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9923234" y="1619063"/>
            <a:ext cx="158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День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5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651" y="277849"/>
            <a:ext cx="1016249" cy="1335602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369" y="2531627"/>
            <a:ext cx="8441860" cy="3722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369" y="7185353"/>
            <a:ext cx="8441860" cy="7585575"/>
          </a:xfrm>
          <a:prstGeom prst="rect">
            <a:avLst/>
          </a:prstGeom>
        </p:spPr>
      </p:pic>
      <p:pic>
        <p:nvPicPr>
          <p:cNvPr id="4" name="object 4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65900" y="4542036"/>
            <a:ext cx="7213276" cy="144265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65900" y="2531627"/>
            <a:ext cx="7213276" cy="1396118"/>
          </a:xfrm>
          <a:prstGeom prst="rect">
            <a:avLst/>
          </a:prstGeom>
        </p:spPr>
      </p:pic>
      <p:pic>
        <p:nvPicPr>
          <p:cNvPr id="8" name="object 10">
            <a:hlinkClick r:id="rId8" action="ppaction://hlinksldjump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pic>
        <p:nvPicPr>
          <p:cNvPr id="9" name="object 17">
            <a:hlinkClick r:id="rId10" action="ppaction://hlinksldjump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6395" y="604984"/>
            <a:ext cx="2866695" cy="651521"/>
          </a:xfrm>
          <a:prstGeom prst="rect">
            <a:avLst/>
          </a:prstGeom>
        </p:spPr>
      </p:pic>
      <p:sp>
        <p:nvSpPr>
          <p:cNvPr id="10" name="object 15">
            <a:hlinkClick r:id="rId12" action="ppaction://hlinksldjump"/>
          </p:cNvPr>
          <p:cNvSpPr/>
          <p:nvPr/>
        </p:nvSpPr>
        <p:spPr>
          <a:xfrm>
            <a:off x="13737457" y="604984"/>
            <a:ext cx="2867025" cy="652145"/>
          </a:xfrm>
          <a:custGeom>
            <a:avLst/>
            <a:gdLst/>
            <a:ahLst/>
            <a:cxnLst/>
            <a:rect l="l" t="t" r="r" b="b"/>
            <a:pathLst>
              <a:path w="2867025" h="652144">
                <a:moveTo>
                  <a:pt x="2634009" y="0"/>
                </a:moveTo>
                <a:lnTo>
                  <a:pt x="232686" y="0"/>
                </a:lnTo>
                <a:lnTo>
                  <a:pt x="185791" y="4727"/>
                </a:lnTo>
                <a:lnTo>
                  <a:pt x="142114" y="18285"/>
                </a:lnTo>
                <a:lnTo>
                  <a:pt x="102589" y="39739"/>
                </a:lnTo>
                <a:lnTo>
                  <a:pt x="68152" y="68152"/>
                </a:lnTo>
                <a:lnTo>
                  <a:pt x="39739" y="102589"/>
                </a:lnTo>
                <a:lnTo>
                  <a:pt x="18285" y="142114"/>
                </a:lnTo>
                <a:lnTo>
                  <a:pt x="4727" y="185791"/>
                </a:lnTo>
                <a:lnTo>
                  <a:pt x="0" y="232686"/>
                </a:lnTo>
                <a:lnTo>
                  <a:pt x="0" y="418835"/>
                </a:lnTo>
                <a:lnTo>
                  <a:pt x="4727" y="465729"/>
                </a:lnTo>
                <a:lnTo>
                  <a:pt x="18285" y="509407"/>
                </a:lnTo>
                <a:lnTo>
                  <a:pt x="39739" y="548932"/>
                </a:lnTo>
                <a:lnTo>
                  <a:pt x="68152" y="583369"/>
                </a:lnTo>
                <a:lnTo>
                  <a:pt x="102589" y="611782"/>
                </a:lnTo>
                <a:lnTo>
                  <a:pt x="142114" y="633236"/>
                </a:lnTo>
                <a:lnTo>
                  <a:pt x="185791" y="646794"/>
                </a:lnTo>
                <a:lnTo>
                  <a:pt x="232686" y="651521"/>
                </a:lnTo>
                <a:lnTo>
                  <a:pt x="2634009" y="651521"/>
                </a:lnTo>
                <a:lnTo>
                  <a:pt x="2680903" y="646794"/>
                </a:lnTo>
                <a:lnTo>
                  <a:pt x="2724581" y="633236"/>
                </a:lnTo>
                <a:lnTo>
                  <a:pt x="2764106" y="611782"/>
                </a:lnTo>
                <a:lnTo>
                  <a:pt x="2798543" y="583369"/>
                </a:lnTo>
                <a:lnTo>
                  <a:pt x="2826956" y="548932"/>
                </a:lnTo>
                <a:lnTo>
                  <a:pt x="2848410" y="509407"/>
                </a:lnTo>
                <a:lnTo>
                  <a:pt x="2861968" y="465729"/>
                </a:lnTo>
                <a:lnTo>
                  <a:pt x="2866695" y="418835"/>
                </a:lnTo>
                <a:lnTo>
                  <a:pt x="2866695" y="232686"/>
                </a:lnTo>
                <a:lnTo>
                  <a:pt x="2861968" y="185791"/>
                </a:lnTo>
                <a:lnTo>
                  <a:pt x="2848410" y="142114"/>
                </a:lnTo>
                <a:lnTo>
                  <a:pt x="2826956" y="102589"/>
                </a:lnTo>
                <a:lnTo>
                  <a:pt x="2798543" y="68152"/>
                </a:lnTo>
                <a:lnTo>
                  <a:pt x="2764106" y="39739"/>
                </a:lnTo>
                <a:lnTo>
                  <a:pt x="2724581" y="18285"/>
                </a:lnTo>
                <a:lnTo>
                  <a:pt x="2680903" y="4727"/>
                </a:lnTo>
                <a:lnTo>
                  <a:pt x="2634009" y="0"/>
                </a:lnTo>
                <a:close/>
              </a:path>
            </a:pathLst>
          </a:custGeom>
          <a:solidFill>
            <a:srgbClr val="050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6"/>
          <p:cNvSpPr/>
          <p:nvPr/>
        </p:nvSpPr>
        <p:spPr>
          <a:xfrm>
            <a:off x="14683314" y="789440"/>
            <a:ext cx="967105" cy="312420"/>
          </a:xfrm>
          <a:custGeom>
            <a:avLst/>
            <a:gdLst/>
            <a:ahLst/>
            <a:cxnLst/>
            <a:rect l="l" t="t" r="r" b="b"/>
            <a:pathLst>
              <a:path w="967105" h="312419">
                <a:moveTo>
                  <a:pt x="119939" y="0"/>
                </a:moveTo>
                <a:lnTo>
                  <a:pt x="89478" y="0"/>
                </a:lnTo>
                <a:lnTo>
                  <a:pt x="0" y="243686"/>
                </a:lnTo>
                <a:lnTo>
                  <a:pt x="30936" y="243686"/>
                </a:lnTo>
                <a:lnTo>
                  <a:pt x="55435" y="174673"/>
                </a:lnTo>
                <a:lnTo>
                  <a:pt x="42359" y="174673"/>
                </a:lnTo>
                <a:lnTo>
                  <a:pt x="42359" y="148496"/>
                </a:lnTo>
                <a:lnTo>
                  <a:pt x="64727" y="148496"/>
                </a:lnTo>
                <a:lnTo>
                  <a:pt x="103756" y="38551"/>
                </a:lnTo>
                <a:lnTo>
                  <a:pt x="134094" y="38551"/>
                </a:lnTo>
                <a:lnTo>
                  <a:pt x="119939" y="0"/>
                </a:lnTo>
                <a:close/>
              </a:path>
              <a:path w="967105" h="312419">
                <a:moveTo>
                  <a:pt x="134094" y="38551"/>
                </a:moveTo>
                <a:lnTo>
                  <a:pt x="105660" y="38551"/>
                </a:lnTo>
                <a:lnTo>
                  <a:pt x="178480" y="243686"/>
                </a:lnTo>
                <a:lnTo>
                  <a:pt x="209417" y="243686"/>
                </a:lnTo>
                <a:lnTo>
                  <a:pt x="184077" y="174673"/>
                </a:lnTo>
                <a:lnTo>
                  <a:pt x="167058" y="174673"/>
                </a:lnTo>
                <a:lnTo>
                  <a:pt x="167058" y="148496"/>
                </a:lnTo>
                <a:lnTo>
                  <a:pt x="174465" y="148496"/>
                </a:lnTo>
                <a:lnTo>
                  <a:pt x="134094" y="38551"/>
                </a:lnTo>
                <a:close/>
              </a:path>
              <a:path w="967105" h="312419">
                <a:moveTo>
                  <a:pt x="64727" y="148496"/>
                </a:moveTo>
                <a:lnTo>
                  <a:pt x="42359" y="148496"/>
                </a:lnTo>
                <a:lnTo>
                  <a:pt x="42359" y="174673"/>
                </a:lnTo>
                <a:lnTo>
                  <a:pt x="55435" y="174673"/>
                </a:lnTo>
                <a:lnTo>
                  <a:pt x="64727" y="148496"/>
                </a:lnTo>
                <a:close/>
              </a:path>
              <a:path w="967105" h="312419">
                <a:moveTo>
                  <a:pt x="144689" y="148496"/>
                </a:moveTo>
                <a:lnTo>
                  <a:pt x="64727" y="148496"/>
                </a:lnTo>
                <a:lnTo>
                  <a:pt x="55435" y="174673"/>
                </a:lnTo>
                <a:lnTo>
                  <a:pt x="153982" y="174673"/>
                </a:lnTo>
                <a:lnTo>
                  <a:pt x="144689" y="148496"/>
                </a:lnTo>
                <a:close/>
              </a:path>
              <a:path w="967105" h="312419">
                <a:moveTo>
                  <a:pt x="174465" y="148496"/>
                </a:moveTo>
                <a:lnTo>
                  <a:pt x="167058" y="148496"/>
                </a:lnTo>
                <a:lnTo>
                  <a:pt x="167058" y="174673"/>
                </a:lnTo>
                <a:lnTo>
                  <a:pt x="184077" y="174673"/>
                </a:lnTo>
                <a:lnTo>
                  <a:pt x="174465" y="148496"/>
                </a:lnTo>
                <a:close/>
              </a:path>
              <a:path w="967105" h="312419">
                <a:moveTo>
                  <a:pt x="270696" y="60921"/>
                </a:moveTo>
                <a:lnTo>
                  <a:pt x="243567" y="60921"/>
                </a:lnTo>
                <a:lnTo>
                  <a:pt x="243567" y="312222"/>
                </a:lnTo>
                <a:lnTo>
                  <a:pt x="271648" y="312222"/>
                </a:lnTo>
                <a:lnTo>
                  <a:pt x="271648" y="215605"/>
                </a:lnTo>
                <a:lnTo>
                  <a:pt x="298393" y="215605"/>
                </a:lnTo>
                <a:lnTo>
                  <a:pt x="274585" y="180615"/>
                </a:lnTo>
                <a:lnTo>
                  <a:pt x="271172" y="152303"/>
                </a:lnTo>
                <a:lnTo>
                  <a:pt x="271543" y="142390"/>
                </a:lnTo>
                <a:lnTo>
                  <a:pt x="284498" y="102745"/>
                </a:lnTo>
                <a:lnTo>
                  <a:pt x="298790" y="89954"/>
                </a:lnTo>
                <a:lnTo>
                  <a:pt x="270696" y="89954"/>
                </a:lnTo>
                <a:lnTo>
                  <a:pt x="270696" y="60921"/>
                </a:lnTo>
                <a:close/>
              </a:path>
              <a:path w="967105" h="312419">
                <a:moveTo>
                  <a:pt x="298393" y="215605"/>
                </a:moveTo>
                <a:lnTo>
                  <a:pt x="274027" y="215605"/>
                </a:lnTo>
                <a:lnTo>
                  <a:pt x="276090" y="218936"/>
                </a:lnTo>
                <a:lnTo>
                  <a:pt x="304867" y="244214"/>
                </a:lnTo>
                <a:lnTo>
                  <a:pt x="327334" y="247493"/>
                </a:lnTo>
                <a:lnTo>
                  <a:pt x="338422" y="246772"/>
                </a:lnTo>
                <a:lnTo>
                  <a:pt x="375940" y="229526"/>
                </a:lnTo>
                <a:lnTo>
                  <a:pt x="382915" y="222268"/>
                </a:lnTo>
                <a:lnTo>
                  <a:pt x="323526" y="222268"/>
                </a:lnTo>
                <a:lnTo>
                  <a:pt x="315405" y="221718"/>
                </a:lnTo>
                <a:lnTo>
                  <a:pt x="307939" y="220067"/>
                </a:lnTo>
                <a:lnTo>
                  <a:pt x="301127" y="217315"/>
                </a:lnTo>
                <a:lnTo>
                  <a:pt x="298393" y="215605"/>
                </a:lnTo>
                <a:close/>
              </a:path>
              <a:path w="967105" h="312419">
                <a:moveTo>
                  <a:pt x="382968" y="83767"/>
                </a:moveTo>
                <a:lnTo>
                  <a:pt x="323526" y="83767"/>
                </a:lnTo>
                <a:lnTo>
                  <a:pt x="332071" y="84339"/>
                </a:lnTo>
                <a:lnTo>
                  <a:pt x="339857" y="86057"/>
                </a:lnTo>
                <a:lnTo>
                  <a:pt x="370883" y="117559"/>
                </a:lnTo>
                <a:lnTo>
                  <a:pt x="376832" y="152303"/>
                </a:lnTo>
                <a:lnTo>
                  <a:pt x="376453" y="161837"/>
                </a:lnTo>
                <a:lnTo>
                  <a:pt x="363327" y="201981"/>
                </a:lnTo>
                <a:lnTo>
                  <a:pt x="323526" y="222268"/>
                </a:lnTo>
                <a:lnTo>
                  <a:pt x="382915" y="222268"/>
                </a:lnTo>
                <a:lnTo>
                  <a:pt x="402444" y="179879"/>
                </a:lnTo>
                <a:lnTo>
                  <a:pt x="404913" y="152779"/>
                </a:lnTo>
                <a:lnTo>
                  <a:pt x="404296" y="138858"/>
                </a:lnTo>
                <a:lnTo>
                  <a:pt x="389616" y="92817"/>
                </a:lnTo>
                <a:lnTo>
                  <a:pt x="383228" y="84034"/>
                </a:lnTo>
                <a:lnTo>
                  <a:pt x="382968" y="83767"/>
                </a:lnTo>
                <a:close/>
              </a:path>
              <a:path w="967105" h="312419">
                <a:moveTo>
                  <a:pt x="326858" y="58541"/>
                </a:moveTo>
                <a:lnTo>
                  <a:pt x="286323" y="72820"/>
                </a:lnTo>
                <a:lnTo>
                  <a:pt x="274027" y="89954"/>
                </a:lnTo>
                <a:lnTo>
                  <a:pt x="298790" y="89954"/>
                </a:lnTo>
                <a:lnTo>
                  <a:pt x="300904" y="88653"/>
                </a:lnTo>
                <a:lnTo>
                  <a:pt x="307760" y="85938"/>
                </a:lnTo>
                <a:lnTo>
                  <a:pt x="315301" y="84309"/>
                </a:lnTo>
                <a:lnTo>
                  <a:pt x="323526" y="83767"/>
                </a:lnTo>
                <a:lnTo>
                  <a:pt x="382968" y="83767"/>
                </a:lnTo>
                <a:lnTo>
                  <a:pt x="375873" y="76456"/>
                </a:lnTo>
                <a:lnTo>
                  <a:pt x="367551" y="70083"/>
                </a:lnTo>
                <a:lnTo>
                  <a:pt x="358404" y="65034"/>
                </a:lnTo>
                <a:lnTo>
                  <a:pt x="348573" y="61427"/>
                </a:lnTo>
                <a:lnTo>
                  <a:pt x="338057" y="59263"/>
                </a:lnTo>
                <a:lnTo>
                  <a:pt x="326858" y="58541"/>
                </a:lnTo>
                <a:close/>
              </a:path>
              <a:path w="967105" h="312419">
                <a:moveTo>
                  <a:pt x="461165" y="60921"/>
                </a:moveTo>
                <a:lnTo>
                  <a:pt x="428800" y="60921"/>
                </a:lnTo>
                <a:lnTo>
                  <a:pt x="486866" y="152303"/>
                </a:lnTo>
                <a:lnTo>
                  <a:pt x="428800" y="243686"/>
                </a:lnTo>
                <a:lnTo>
                  <a:pt x="461165" y="243686"/>
                </a:lnTo>
                <a:lnTo>
                  <a:pt x="504952" y="172769"/>
                </a:lnTo>
                <a:lnTo>
                  <a:pt x="535304" y="172769"/>
                </a:lnTo>
                <a:lnTo>
                  <a:pt x="522086" y="152303"/>
                </a:lnTo>
                <a:lnTo>
                  <a:pt x="532845" y="135645"/>
                </a:lnTo>
                <a:lnTo>
                  <a:pt x="504952" y="135645"/>
                </a:lnTo>
                <a:lnTo>
                  <a:pt x="461165" y="60921"/>
                </a:lnTo>
                <a:close/>
              </a:path>
              <a:path w="967105" h="312419">
                <a:moveTo>
                  <a:pt x="535304" y="172769"/>
                </a:moveTo>
                <a:lnTo>
                  <a:pt x="504952" y="172769"/>
                </a:lnTo>
                <a:lnTo>
                  <a:pt x="548739" y="243686"/>
                </a:lnTo>
                <a:lnTo>
                  <a:pt x="581104" y="243686"/>
                </a:lnTo>
                <a:lnTo>
                  <a:pt x="535304" y="172769"/>
                </a:lnTo>
                <a:close/>
              </a:path>
              <a:path w="967105" h="312419">
                <a:moveTo>
                  <a:pt x="581104" y="60921"/>
                </a:moveTo>
                <a:lnTo>
                  <a:pt x="548739" y="60921"/>
                </a:lnTo>
                <a:lnTo>
                  <a:pt x="504952" y="135645"/>
                </a:lnTo>
                <a:lnTo>
                  <a:pt x="532845" y="135645"/>
                </a:lnTo>
                <a:lnTo>
                  <a:pt x="581104" y="60921"/>
                </a:lnTo>
                <a:close/>
              </a:path>
              <a:path w="967105" h="312419">
                <a:moveTo>
                  <a:pt x="649254" y="60921"/>
                </a:moveTo>
                <a:lnTo>
                  <a:pt x="621173" y="60921"/>
                </a:lnTo>
                <a:lnTo>
                  <a:pt x="621173" y="243686"/>
                </a:lnTo>
                <a:lnTo>
                  <a:pt x="654013" y="243686"/>
                </a:lnTo>
                <a:lnTo>
                  <a:pt x="679667" y="202278"/>
                </a:lnTo>
                <a:lnTo>
                  <a:pt x="649254" y="202278"/>
                </a:lnTo>
                <a:lnTo>
                  <a:pt x="649254" y="60921"/>
                </a:lnTo>
                <a:close/>
              </a:path>
              <a:path w="967105" h="312419">
                <a:moveTo>
                  <a:pt x="769669" y="102329"/>
                </a:moveTo>
                <a:lnTo>
                  <a:pt x="741588" y="102329"/>
                </a:lnTo>
                <a:lnTo>
                  <a:pt x="741588" y="243686"/>
                </a:lnTo>
                <a:lnTo>
                  <a:pt x="769669" y="243686"/>
                </a:lnTo>
                <a:lnTo>
                  <a:pt x="769669" y="102329"/>
                </a:lnTo>
                <a:close/>
              </a:path>
              <a:path w="967105" h="312419">
                <a:moveTo>
                  <a:pt x="769669" y="60921"/>
                </a:moveTo>
                <a:lnTo>
                  <a:pt x="737305" y="60921"/>
                </a:lnTo>
                <a:lnTo>
                  <a:pt x="649254" y="202278"/>
                </a:lnTo>
                <a:lnTo>
                  <a:pt x="679667" y="202278"/>
                </a:lnTo>
                <a:lnTo>
                  <a:pt x="741588" y="102329"/>
                </a:lnTo>
                <a:lnTo>
                  <a:pt x="769669" y="102329"/>
                </a:lnTo>
                <a:lnTo>
                  <a:pt x="769669" y="60921"/>
                </a:lnTo>
                <a:close/>
              </a:path>
              <a:path w="967105" h="312419">
                <a:moveTo>
                  <a:pt x="895826" y="60921"/>
                </a:moveTo>
                <a:lnTo>
                  <a:pt x="821101" y="60921"/>
                </a:lnTo>
                <a:lnTo>
                  <a:pt x="821101" y="243686"/>
                </a:lnTo>
                <a:lnTo>
                  <a:pt x="907248" y="243686"/>
                </a:lnTo>
                <a:lnTo>
                  <a:pt x="916202" y="243284"/>
                </a:lnTo>
                <a:lnTo>
                  <a:pt x="955646" y="225012"/>
                </a:lnTo>
                <a:lnTo>
                  <a:pt x="960577" y="217984"/>
                </a:lnTo>
                <a:lnTo>
                  <a:pt x="847755" y="217984"/>
                </a:lnTo>
                <a:lnTo>
                  <a:pt x="847755" y="161822"/>
                </a:lnTo>
                <a:lnTo>
                  <a:pt x="954299" y="161822"/>
                </a:lnTo>
                <a:lnTo>
                  <a:pt x="950917" y="158491"/>
                </a:lnTo>
                <a:lnTo>
                  <a:pt x="938145" y="150875"/>
                </a:lnTo>
                <a:lnTo>
                  <a:pt x="931601" y="148496"/>
                </a:lnTo>
                <a:lnTo>
                  <a:pt x="924858" y="147544"/>
                </a:lnTo>
                <a:lnTo>
                  <a:pt x="932243" y="145573"/>
                </a:lnTo>
                <a:lnTo>
                  <a:pt x="938929" y="142874"/>
                </a:lnTo>
                <a:lnTo>
                  <a:pt x="944915" y="139445"/>
                </a:lnTo>
                <a:lnTo>
                  <a:pt x="947327" y="137549"/>
                </a:lnTo>
                <a:lnTo>
                  <a:pt x="847755" y="137549"/>
                </a:lnTo>
                <a:lnTo>
                  <a:pt x="847755" y="86622"/>
                </a:lnTo>
                <a:lnTo>
                  <a:pt x="953705" y="86622"/>
                </a:lnTo>
                <a:lnTo>
                  <a:pt x="950307" y="81446"/>
                </a:lnTo>
                <a:lnTo>
                  <a:pt x="942706" y="74248"/>
                </a:lnTo>
                <a:lnTo>
                  <a:pt x="933262" y="68417"/>
                </a:lnTo>
                <a:lnTo>
                  <a:pt x="922300" y="64253"/>
                </a:lnTo>
                <a:lnTo>
                  <a:pt x="909821" y="61754"/>
                </a:lnTo>
                <a:lnTo>
                  <a:pt x="895826" y="60921"/>
                </a:lnTo>
                <a:close/>
              </a:path>
              <a:path w="967105" h="312419">
                <a:moveTo>
                  <a:pt x="954299" y="161822"/>
                </a:moveTo>
                <a:lnTo>
                  <a:pt x="916926" y="161822"/>
                </a:lnTo>
                <a:lnTo>
                  <a:pt x="924501" y="164559"/>
                </a:lnTo>
                <a:lnTo>
                  <a:pt x="929975" y="170032"/>
                </a:lnTo>
                <a:lnTo>
                  <a:pt x="935448" y="175427"/>
                </a:lnTo>
                <a:lnTo>
                  <a:pt x="938185" y="182843"/>
                </a:lnTo>
                <a:lnTo>
                  <a:pt x="938185" y="200216"/>
                </a:lnTo>
                <a:lnTo>
                  <a:pt x="935448" y="206482"/>
                </a:lnTo>
                <a:lnTo>
                  <a:pt x="924501" y="215684"/>
                </a:lnTo>
                <a:lnTo>
                  <a:pt x="916926" y="217984"/>
                </a:lnTo>
                <a:lnTo>
                  <a:pt x="960577" y="217984"/>
                </a:lnTo>
                <a:lnTo>
                  <a:pt x="962726" y="214050"/>
                </a:lnTo>
                <a:lnTo>
                  <a:pt x="964957" y="207960"/>
                </a:lnTo>
                <a:lnTo>
                  <a:pt x="966296" y="201497"/>
                </a:lnTo>
                <a:lnTo>
                  <a:pt x="966742" y="194663"/>
                </a:lnTo>
                <a:lnTo>
                  <a:pt x="966742" y="185065"/>
                </a:lnTo>
                <a:lnTo>
                  <a:pt x="964640" y="176973"/>
                </a:lnTo>
                <a:lnTo>
                  <a:pt x="960436" y="170389"/>
                </a:lnTo>
                <a:lnTo>
                  <a:pt x="956231" y="163726"/>
                </a:lnTo>
                <a:lnTo>
                  <a:pt x="954299" y="161822"/>
                </a:lnTo>
                <a:close/>
              </a:path>
              <a:path w="967105" h="312419">
                <a:moveTo>
                  <a:pt x="953705" y="86622"/>
                </a:moveTo>
                <a:lnTo>
                  <a:pt x="895826" y="86622"/>
                </a:lnTo>
                <a:lnTo>
                  <a:pt x="903820" y="87039"/>
                </a:lnTo>
                <a:lnTo>
                  <a:pt x="910907" y="88288"/>
                </a:lnTo>
                <a:lnTo>
                  <a:pt x="917087" y="90370"/>
                </a:lnTo>
                <a:lnTo>
                  <a:pt x="922360" y="93286"/>
                </a:lnTo>
                <a:lnTo>
                  <a:pt x="928785" y="97648"/>
                </a:lnTo>
                <a:lnTo>
                  <a:pt x="931998" y="103677"/>
                </a:lnTo>
                <a:lnTo>
                  <a:pt x="931998" y="116766"/>
                </a:lnTo>
                <a:lnTo>
                  <a:pt x="903361" y="137549"/>
                </a:lnTo>
                <a:lnTo>
                  <a:pt x="947327" y="137549"/>
                </a:lnTo>
                <a:lnTo>
                  <a:pt x="960079" y="109468"/>
                </a:lnTo>
                <a:lnTo>
                  <a:pt x="958993" y="99056"/>
                </a:lnTo>
                <a:lnTo>
                  <a:pt x="955736" y="89716"/>
                </a:lnTo>
                <a:lnTo>
                  <a:pt x="953705" y="86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hlinkClick r:id="rId13" action="ppaction://hlinksldjump"/>
          </p:cNvPr>
          <p:cNvSpPr/>
          <p:nvPr/>
        </p:nvSpPr>
        <p:spPr>
          <a:xfrm>
            <a:off x="17079174" y="395439"/>
            <a:ext cx="456565" cy="1070610"/>
          </a:xfrm>
          <a:custGeom>
            <a:avLst/>
            <a:gdLst/>
            <a:ahLst/>
            <a:cxnLst/>
            <a:rect l="l" t="t" r="r" b="b"/>
            <a:pathLst>
              <a:path w="456565" h="1070610">
                <a:moveTo>
                  <a:pt x="241998" y="865593"/>
                </a:moveTo>
                <a:lnTo>
                  <a:pt x="239801" y="854722"/>
                </a:lnTo>
                <a:lnTo>
                  <a:pt x="233819" y="845845"/>
                </a:lnTo>
                <a:lnTo>
                  <a:pt x="224942" y="839863"/>
                </a:lnTo>
                <a:lnTo>
                  <a:pt x="214071" y="837666"/>
                </a:lnTo>
                <a:lnTo>
                  <a:pt x="203200" y="839863"/>
                </a:lnTo>
                <a:lnTo>
                  <a:pt x="194335" y="845845"/>
                </a:lnTo>
                <a:lnTo>
                  <a:pt x="188341" y="854722"/>
                </a:lnTo>
                <a:lnTo>
                  <a:pt x="186156" y="865593"/>
                </a:lnTo>
                <a:lnTo>
                  <a:pt x="186156" y="958672"/>
                </a:lnTo>
                <a:lnTo>
                  <a:pt x="188341" y="969543"/>
                </a:lnTo>
                <a:lnTo>
                  <a:pt x="194335" y="978408"/>
                </a:lnTo>
                <a:lnTo>
                  <a:pt x="203200" y="984402"/>
                </a:lnTo>
                <a:lnTo>
                  <a:pt x="214071" y="986586"/>
                </a:lnTo>
                <a:lnTo>
                  <a:pt x="224942" y="984402"/>
                </a:lnTo>
                <a:lnTo>
                  <a:pt x="233819" y="978408"/>
                </a:lnTo>
                <a:lnTo>
                  <a:pt x="239801" y="969543"/>
                </a:lnTo>
                <a:lnTo>
                  <a:pt x="241998" y="958672"/>
                </a:lnTo>
                <a:lnTo>
                  <a:pt x="241998" y="865593"/>
                </a:lnTo>
                <a:close/>
              </a:path>
              <a:path w="456565" h="1070610">
                <a:moveTo>
                  <a:pt x="241998" y="781824"/>
                </a:moveTo>
                <a:lnTo>
                  <a:pt x="239801" y="770953"/>
                </a:lnTo>
                <a:lnTo>
                  <a:pt x="233819" y="762088"/>
                </a:lnTo>
                <a:lnTo>
                  <a:pt x="224942" y="756094"/>
                </a:lnTo>
                <a:lnTo>
                  <a:pt x="214071" y="753910"/>
                </a:lnTo>
                <a:lnTo>
                  <a:pt x="203200" y="756094"/>
                </a:lnTo>
                <a:lnTo>
                  <a:pt x="194335" y="762088"/>
                </a:lnTo>
                <a:lnTo>
                  <a:pt x="188341" y="770953"/>
                </a:lnTo>
                <a:lnTo>
                  <a:pt x="186156" y="781824"/>
                </a:lnTo>
                <a:lnTo>
                  <a:pt x="188341" y="792695"/>
                </a:lnTo>
                <a:lnTo>
                  <a:pt x="194335" y="801573"/>
                </a:lnTo>
                <a:lnTo>
                  <a:pt x="203200" y="807554"/>
                </a:lnTo>
                <a:lnTo>
                  <a:pt x="214071" y="809752"/>
                </a:lnTo>
                <a:lnTo>
                  <a:pt x="224942" y="807554"/>
                </a:lnTo>
                <a:lnTo>
                  <a:pt x="233819" y="801573"/>
                </a:lnTo>
                <a:lnTo>
                  <a:pt x="239801" y="792695"/>
                </a:lnTo>
                <a:lnTo>
                  <a:pt x="241998" y="781824"/>
                </a:lnTo>
                <a:close/>
              </a:path>
              <a:path w="456565" h="107061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79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79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  <a:path w="456565" h="1070610">
                <a:moveTo>
                  <a:pt x="418833" y="860945"/>
                </a:moveTo>
                <a:lnTo>
                  <a:pt x="413308" y="812927"/>
                </a:lnTo>
                <a:lnTo>
                  <a:pt x="397548" y="768845"/>
                </a:lnTo>
                <a:lnTo>
                  <a:pt x="381609" y="743775"/>
                </a:lnTo>
                <a:lnTo>
                  <a:pt x="381609" y="860945"/>
                </a:lnTo>
                <a:lnTo>
                  <a:pt x="375462" y="906716"/>
                </a:lnTo>
                <a:lnTo>
                  <a:pt x="358101" y="947851"/>
                </a:lnTo>
                <a:lnTo>
                  <a:pt x="331177" y="982700"/>
                </a:lnTo>
                <a:lnTo>
                  <a:pt x="296329" y="1009624"/>
                </a:lnTo>
                <a:lnTo>
                  <a:pt x="255193" y="1026972"/>
                </a:lnTo>
                <a:lnTo>
                  <a:pt x="209423" y="1033132"/>
                </a:lnTo>
                <a:lnTo>
                  <a:pt x="163652" y="1026972"/>
                </a:lnTo>
                <a:lnTo>
                  <a:pt x="122516" y="1009624"/>
                </a:lnTo>
                <a:lnTo>
                  <a:pt x="87668" y="982700"/>
                </a:lnTo>
                <a:lnTo>
                  <a:pt x="60744" y="947851"/>
                </a:lnTo>
                <a:lnTo>
                  <a:pt x="43383" y="906716"/>
                </a:lnTo>
                <a:lnTo>
                  <a:pt x="37236" y="860945"/>
                </a:lnTo>
                <a:lnTo>
                  <a:pt x="43383" y="815162"/>
                </a:lnTo>
                <a:lnTo>
                  <a:pt x="60744" y="774039"/>
                </a:lnTo>
                <a:lnTo>
                  <a:pt x="87668" y="739190"/>
                </a:lnTo>
                <a:lnTo>
                  <a:pt x="122516" y="712266"/>
                </a:lnTo>
                <a:lnTo>
                  <a:pt x="163652" y="694905"/>
                </a:lnTo>
                <a:lnTo>
                  <a:pt x="209423" y="688746"/>
                </a:lnTo>
                <a:lnTo>
                  <a:pt x="255193" y="694905"/>
                </a:lnTo>
                <a:lnTo>
                  <a:pt x="296329" y="712266"/>
                </a:lnTo>
                <a:lnTo>
                  <a:pt x="331177" y="739190"/>
                </a:lnTo>
                <a:lnTo>
                  <a:pt x="358101" y="774039"/>
                </a:lnTo>
                <a:lnTo>
                  <a:pt x="375462" y="815162"/>
                </a:lnTo>
                <a:lnTo>
                  <a:pt x="381609" y="860945"/>
                </a:lnTo>
                <a:lnTo>
                  <a:pt x="381609" y="743775"/>
                </a:lnTo>
                <a:lnTo>
                  <a:pt x="340398" y="697534"/>
                </a:lnTo>
                <a:lnTo>
                  <a:pt x="301523" y="672807"/>
                </a:lnTo>
                <a:lnTo>
                  <a:pt x="257441" y="657047"/>
                </a:lnTo>
                <a:lnTo>
                  <a:pt x="209423" y="651522"/>
                </a:lnTo>
                <a:lnTo>
                  <a:pt x="161404" y="657047"/>
                </a:lnTo>
                <a:lnTo>
                  <a:pt x="117322" y="672807"/>
                </a:lnTo>
                <a:lnTo>
                  <a:pt x="78435" y="697534"/>
                </a:lnTo>
                <a:lnTo>
                  <a:pt x="46012" y="729957"/>
                </a:lnTo>
                <a:lnTo>
                  <a:pt x="21285" y="768845"/>
                </a:lnTo>
                <a:lnTo>
                  <a:pt x="5537" y="812927"/>
                </a:lnTo>
                <a:lnTo>
                  <a:pt x="0" y="860945"/>
                </a:lnTo>
                <a:lnTo>
                  <a:pt x="5537" y="908951"/>
                </a:lnTo>
                <a:lnTo>
                  <a:pt x="21285" y="953033"/>
                </a:lnTo>
                <a:lnTo>
                  <a:pt x="46012" y="991920"/>
                </a:lnTo>
                <a:lnTo>
                  <a:pt x="78435" y="1024356"/>
                </a:lnTo>
                <a:lnTo>
                  <a:pt x="117322" y="1049070"/>
                </a:lnTo>
                <a:lnTo>
                  <a:pt x="161404" y="1064831"/>
                </a:lnTo>
                <a:lnTo>
                  <a:pt x="209423" y="1070356"/>
                </a:lnTo>
                <a:lnTo>
                  <a:pt x="257441" y="1064831"/>
                </a:lnTo>
                <a:lnTo>
                  <a:pt x="301523" y="1049070"/>
                </a:lnTo>
                <a:lnTo>
                  <a:pt x="326593" y="1033132"/>
                </a:lnTo>
                <a:lnTo>
                  <a:pt x="340398" y="1024356"/>
                </a:lnTo>
                <a:lnTo>
                  <a:pt x="372833" y="991920"/>
                </a:lnTo>
                <a:lnTo>
                  <a:pt x="397548" y="953033"/>
                </a:lnTo>
                <a:lnTo>
                  <a:pt x="413308" y="908951"/>
                </a:lnTo>
                <a:lnTo>
                  <a:pt x="418833" y="860945"/>
                </a:lnTo>
                <a:close/>
              </a:path>
              <a:path w="456565" h="1070610">
                <a:moveTo>
                  <a:pt x="456069" y="214109"/>
                </a:moveTo>
                <a:lnTo>
                  <a:pt x="454710" y="207098"/>
                </a:lnTo>
                <a:lnTo>
                  <a:pt x="450621" y="200939"/>
                </a:lnTo>
                <a:lnTo>
                  <a:pt x="445160" y="195491"/>
                </a:lnTo>
                <a:lnTo>
                  <a:pt x="332155" y="82473"/>
                </a:lnTo>
                <a:lnTo>
                  <a:pt x="325996" y="78384"/>
                </a:lnTo>
                <a:lnTo>
                  <a:pt x="318985" y="77025"/>
                </a:lnTo>
                <a:lnTo>
                  <a:pt x="311988" y="78384"/>
                </a:lnTo>
                <a:lnTo>
                  <a:pt x="305828" y="82473"/>
                </a:lnTo>
                <a:lnTo>
                  <a:pt x="301739" y="88633"/>
                </a:lnTo>
                <a:lnTo>
                  <a:pt x="300380" y="95643"/>
                </a:lnTo>
                <a:lnTo>
                  <a:pt x="301739" y="102641"/>
                </a:lnTo>
                <a:lnTo>
                  <a:pt x="305828" y="108800"/>
                </a:lnTo>
                <a:lnTo>
                  <a:pt x="392506" y="195491"/>
                </a:lnTo>
                <a:lnTo>
                  <a:pt x="158229" y="195491"/>
                </a:lnTo>
                <a:lnTo>
                  <a:pt x="150990" y="196951"/>
                </a:lnTo>
                <a:lnTo>
                  <a:pt x="145072" y="200939"/>
                </a:lnTo>
                <a:lnTo>
                  <a:pt x="141084" y="206857"/>
                </a:lnTo>
                <a:lnTo>
                  <a:pt x="139611" y="214109"/>
                </a:lnTo>
                <a:lnTo>
                  <a:pt x="141084" y="221348"/>
                </a:lnTo>
                <a:lnTo>
                  <a:pt x="145072" y="227266"/>
                </a:lnTo>
                <a:lnTo>
                  <a:pt x="150990" y="231254"/>
                </a:lnTo>
                <a:lnTo>
                  <a:pt x="158229" y="232714"/>
                </a:lnTo>
                <a:lnTo>
                  <a:pt x="392518" y="232714"/>
                </a:lnTo>
                <a:lnTo>
                  <a:pt x="305828" y="319405"/>
                </a:lnTo>
                <a:lnTo>
                  <a:pt x="301739" y="325564"/>
                </a:lnTo>
                <a:lnTo>
                  <a:pt x="300380" y="332574"/>
                </a:lnTo>
                <a:lnTo>
                  <a:pt x="301739" y="339572"/>
                </a:lnTo>
                <a:lnTo>
                  <a:pt x="305828" y="345732"/>
                </a:lnTo>
                <a:lnTo>
                  <a:pt x="311988" y="349821"/>
                </a:lnTo>
                <a:lnTo>
                  <a:pt x="318985" y="351180"/>
                </a:lnTo>
                <a:lnTo>
                  <a:pt x="325996" y="349821"/>
                </a:lnTo>
                <a:lnTo>
                  <a:pt x="332155" y="345732"/>
                </a:lnTo>
                <a:lnTo>
                  <a:pt x="445160" y="232714"/>
                </a:lnTo>
                <a:lnTo>
                  <a:pt x="450621" y="227266"/>
                </a:lnTo>
                <a:lnTo>
                  <a:pt x="454710" y="221107"/>
                </a:lnTo>
                <a:lnTo>
                  <a:pt x="456069" y="21410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Рисунок 5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02136" y="983959"/>
            <a:ext cx="609600" cy="4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7285" y="2531627"/>
            <a:ext cx="7213276" cy="13961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369" y="2531627"/>
            <a:ext cx="8441860" cy="37229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369" y="7185353"/>
            <a:ext cx="8441860" cy="7585575"/>
          </a:xfrm>
          <a:prstGeom prst="rect">
            <a:avLst/>
          </a:prstGeom>
        </p:spPr>
      </p:pic>
      <p:pic>
        <p:nvPicPr>
          <p:cNvPr id="5" name="object 5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57654" y="4565650"/>
            <a:ext cx="7213276" cy="144265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9250" y="984250"/>
            <a:ext cx="609600" cy="488610"/>
          </a:xfrm>
          <a:prstGeom prst="rect">
            <a:avLst/>
          </a:prstGeom>
        </p:spPr>
      </p:pic>
      <p:pic>
        <p:nvPicPr>
          <p:cNvPr id="7" name="object 10">
            <a:hlinkClick r:id="rId8" action="ppaction://hlinksldjump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pic>
        <p:nvPicPr>
          <p:cNvPr id="8" name="object 17">
            <a:hlinkClick r:id="rId10" action="ppaction://hlinksldjump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6395" y="604984"/>
            <a:ext cx="2866695" cy="651521"/>
          </a:xfrm>
          <a:prstGeom prst="rect">
            <a:avLst/>
          </a:prstGeom>
        </p:spPr>
      </p:pic>
      <p:sp>
        <p:nvSpPr>
          <p:cNvPr id="9" name="object 15">
            <a:hlinkClick r:id="rId12" action="ppaction://hlinksldjump"/>
          </p:cNvPr>
          <p:cNvSpPr/>
          <p:nvPr/>
        </p:nvSpPr>
        <p:spPr>
          <a:xfrm>
            <a:off x="13737457" y="604984"/>
            <a:ext cx="2867025" cy="652145"/>
          </a:xfrm>
          <a:custGeom>
            <a:avLst/>
            <a:gdLst/>
            <a:ahLst/>
            <a:cxnLst/>
            <a:rect l="l" t="t" r="r" b="b"/>
            <a:pathLst>
              <a:path w="2867025" h="652144">
                <a:moveTo>
                  <a:pt x="2634009" y="0"/>
                </a:moveTo>
                <a:lnTo>
                  <a:pt x="232686" y="0"/>
                </a:lnTo>
                <a:lnTo>
                  <a:pt x="185791" y="4727"/>
                </a:lnTo>
                <a:lnTo>
                  <a:pt x="142114" y="18285"/>
                </a:lnTo>
                <a:lnTo>
                  <a:pt x="102589" y="39739"/>
                </a:lnTo>
                <a:lnTo>
                  <a:pt x="68152" y="68152"/>
                </a:lnTo>
                <a:lnTo>
                  <a:pt x="39739" y="102589"/>
                </a:lnTo>
                <a:lnTo>
                  <a:pt x="18285" y="142114"/>
                </a:lnTo>
                <a:lnTo>
                  <a:pt x="4727" y="185791"/>
                </a:lnTo>
                <a:lnTo>
                  <a:pt x="0" y="232686"/>
                </a:lnTo>
                <a:lnTo>
                  <a:pt x="0" y="418835"/>
                </a:lnTo>
                <a:lnTo>
                  <a:pt x="4727" y="465729"/>
                </a:lnTo>
                <a:lnTo>
                  <a:pt x="18285" y="509407"/>
                </a:lnTo>
                <a:lnTo>
                  <a:pt x="39739" y="548932"/>
                </a:lnTo>
                <a:lnTo>
                  <a:pt x="68152" y="583369"/>
                </a:lnTo>
                <a:lnTo>
                  <a:pt x="102589" y="611782"/>
                </a:lnTo>
                <a:lnTo>
                  <a:pt x="142114" y="633236"/>
                </a:lnTo>
                <a:lnTo>
                  <a:pt x="185791" y="646794"/>
                </a:lnTo>
                <a:lnTo>
                  <a:pt x="232686" y="651521"/>
                </a:lnTo>
                <a:lnTo>
                  <a:pt x="2634009" y="651521"/>
                </a:lnTo>
                <a:lnTo>
                  <a:pt x="2680903" y="646794"/>
                </a:lnTo>
                <a:lnTo>
                  <a:pt x="2724581" y="633236"/>
                </a:lnTo>
                <a:lnTo>
                  <a:pt x="2764106" y="611782"/>
                </a:lnTo>
                <a:lnTo>
                  <a:pt x="2798543" y="583369"/>
                </a:lnTo>
                <a:lnTo>
                  <a:pt x="2826956" y="548932"/>
                </a:lnTo>
                <a:lnTo>
                  <a:pt x="2848410" y="509407"/>
                </a:lnTo>
                <a:lnTo>
                  <a:pt x="2861968" y="465729"/>
                </a:lnTo>
                <a:lnTo>
                  <a:pt x="2866695" y="418835"/>
                </a:lnTo>
                <a:lnTo>
                  <a:pt x="2866695" y="232686"/>
                </a:lnTo>
                <a:lnTo>
                  <a:pt x="2861968" y="185791"/>
                </a:lnTo>
                <a:lnTo>
                  <a:pt x="2848410" y="142114"/>
                </a:lnTo>
                <a:lnTo>
                  <a:pt x="2826956" y="102589"/>
                </a:lnTo>
                <a:lnTo>
                  <a:pt x="2798543" y="68152"/>
                </a:lnTo>
                <a:lnTo>
                  <a:pt x="2764106" y="39739"/>
                </a:lnTo>
                <a:lnTo>
                  <a:pt x="2724581" y="18285"/>
                </a:lnTo>
                <a:lnTo>
                  <a:pt x="2680903" y="4727"/>
                </a:lnTo>
                <a:lnTo>
                  <a:pt x="2634009" y="0"/>
                </a:lnTo>
                <a:close/>
              </a:path>
            </a:pathLst>
          </a:custGeom>
          <a:solidFill>
            <a:srgbClr val="050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/>
          <p:cNvSpPr/>
          <p:nvPr/>
        </p:nvSpPr>
        <p:spPr>
          <a:xfrm>
            <a:off x="14683314" y="789440"/>
            <a:ext cx="967105" cy="312420"/>
          </a:xfrm>
          <a:custGeom>
            <a:avLst/>
            <a:gdLst/>
            <a:ahLst/>
            <a:cxnLst/>
            <a:rect l="l" t="t" r="r" b="b"/>
            <a:pathLst>
              <a:path w="967105" h="312419">
                <a:moveTo>
                  <a:pt x="119939" y="0"/>
                </a:moveTo>
                <a:lnTo>
                  <a:pt x="89478" y="0"/>
                </a:lnTo>
                <a:lnTo>
                  <a:pt x="0" y="243686"/>
                </a:lnTo>
                <a:lnTo>
                  <a:pt x="30936" y="243686"/>
                </a:lnTo>
                <a:lnTo>
                  <a:pt x="55435" y="174673"/>
                </a:lnTo>
                <a:lnTo>
                  <a:pt x="42359" y="174673"/>
                </a:lnTo>
                <a:lnTo>
                  <a:pt x="42359" y="148496"/>
                </a:lnTo>
                <a:lnTo>
                  <a:pt x="64727" y="148496"/>
                </a:lnTo>
                <a:lnTo>
                  <a:pt x="103756" y="38551"/>
                </a:lnTo>
                <a:lnTo>
                  <a:pt x="134094" y="38551"/>
                </a:lnTo>
                <a:lnTo>
                  <a:pt x="119939" y="0"/>
                </a:lnTo>
                <a:close/>
              </a:path>
              <a:path w="967105" h="312419">
                <a:moveTo>
                  <a:pt x="134094" y="38551"/>
                </a:moveTo>
                <a:lnTo>
                  <a:pt x="105660" y="38551"/>
                </a:lnTo>
                <a:lnTo>
                  <a:pt x="178480" y="243686"/>
                </a:lnTo>
                <a:lnTo>
                  <a:pt x="209417" y="243686"/>
                </a:lnTo>
                <a:lnTo>
                  <a:pt x="184077" y="174673"/>
                </a:lnTo>
                <a:lnTo>
                  <a:pt x="167058" y="174673"/>
                </a:lnTo>
                <a:lnTo>
                  <a:pt x="167058" y="148496"/>
                </a:lnTo>
                <a:lnTo>
                  <a:pt x="174465" y="148496"/>
                </a:lnTo>
                <a:lnTo>
                  <a:pt x="134094" y="38551"/>
                </a:lnTo>
                <a:close/>
              </a:path>
              <a:path w="967105" h="312419">
                <a:moveTo>
                  <a:pt x="64727" y="148496"/>
                </a:moveTo>
                <a:lnTo>
                  <a:pt x="42359" y="148496"/>
                </a:lnTo>
                <a:lnTo>
                  <a:pt x="42359" y="174673"/>
                </a:lnTo>
                <a:lnTo>
                  <a:pt x="55435" y="174673"/>
                </a:lnTo>
                <a:lnTo>
                  <a:pt x="64727" y="148496"/>
                </a:lnTo>
                <a:close/>
              </a:path>
              <a:path w="967105" h="312419">
                <a:moveTo>
                  <a:pt x="144689" y="148496"/>
                </a:moveTo>
                <a:lnTo>
                  <a:pt x="64727" y="148496"/>
                </a:lnTo>
                <a:lnTo>
                  <a:pt x="55435" y="174673"/>
                </a:lnTo>
                <a:lnTo>
                  <a:pt x="153982" y="174673"/>
                </a:lnTo>
                <a:lnTo>
                  <a:pt x="144689" y="148496"/>
                </a:lnTo>
                <a:close/>
              </a:path>
              <a:path w="967105" h="312419">
                <a:moveTo>
                  <a:pt x="174465" y="148496"/>
                </a:moveTo>
                <a:lnTo>
                  <a:pt x="167058" y="148496"/>
                </a:lnTo>
                <a:lnTo>
                  <a:pt x="167058" y="174673"/>
                </a:lnTo>
                <a:lnTo>
                  <a:pt x="184077" y="174673"/>
                </a:lnTo>
                <a:lnTo>
                  <a:pt x="174465" y="148496"/>
                </a:lnTo>
                <a:close/>
              </a:path>
              <a:path w="967105" h="312419">
                <a:moveTo>
                  <a:pt x="270696" y="60921"/>
                </a:moveTo>
                <a:lnTo>
                  <a:pt x="243567" y="60921"/>
                </a:lnTo>
                <a:lnTo>
                  <a:pt x="243567" y="312222"/>
                </a:lnTo>
                <a:lnTo>
                  <a:pt x="271648" y="312222"/>
                </a:lnTo>
                <a:lnTo>
                  <a:pt x="271648" y="215605"/>
                </a:lnTo>
                <a:lnTo>
                  <a:pt x="298393" y="215605"/>
                </a:lnTo>
                <a:lnTo>
                  <a:pt x="274585" y="180615"/>
                </a:lnTo>
                <a:lnTo>
                  <a:pt x="271172" y="152303"/>
                </a:lnTo>
                <a:lnTo>
                  <a:pt x="271543" y="142390"/>
                </a:lnTo>
                <a:lnTo>
                  <a:pt x="284498" y="102745"/>
                </a:lnTo>
                <a:lnTo>
                  <a:pt x="298790" y="89954"/>
                </a:lnTo>
                <a:lnTo>
                  <a:pt x="270696" y="89954"/>
                </a:lnTo>
                <a:lnTo>
                  <a:pt x="270696" y="60921"/>
                </a:lnTo>
                <a:close/>
              </a:path>
              <a:path w="967105" h="312419">
                <a:moveTo>
                  <a:pt x="298393" y="215605"/>
                </a:moveTo>
                <a:lnTo>
                  <a:pt x="274027" y="215605"/>
                </a:lnTo>
                <a:lnTo>
                  <a:pt x="276090" y="218936"/>
                </a:lnTo>
                <a:lnTo>
                  <a:pt x="304867" y="244214"/>
                </a:lnTo>
                <a:lnTo>
                  <a:pt x="327334" y="247493"/>
                </a:lnTo>
                <a:lnTo>
                  <a:pt x="338422" y="246772"/>
                </a:lnTo>
                <a:lnTo>
                  <a:pt x="375940" y="229526"/>
                </a:lnTo>
                <a:lnTo>
                  <a:pt x="382915" y="222268"/>
                </a:lnTo>
                <a:lnTo>
                  <a:pt x="323526" y="222268"/>
                </a:lnTo>
                <a:lnTo>
                  <a:pt x="315405" y="221718"/>
                </a:lnTo>
                <a:lnTo>
                  <a:pt x="307939" y="220067"/>
                </a:lnTo>
                <a:lnTo>
                  <a:pt x="301127" y="217315"/>
                </a:lnTo>
                <a:lnTo>
                  <a:pt x="298393" y="215605"/>
                </a:lnTo>
                <a:close/>
              </a:path>
              <a:path w="967105" h="312419">
                <a:moveTo>
                  <a:pt x="382968" y="83767"/>
                </a:moveTo>
                <a:lnTo>
                  <a:pt x="323526" y="83767"/>
                </a:lnTo>
                <a:lnTo>
                  <a:pt x="332071" y="84339"/>
                </a:lnTo>
                <a:lnTo>
                  <a:pt x="339857" y="86057"/>
                </a:lnTo>
                <a:lnTo>
                  <a:pt x="370883" y="117559"/>
                </a:lnTo>
                <a:lnTo>
                  <a:pt x="376832" y="152303"/>
                </a:lnTo>
                <a:lnTo>
                  <a:pt x="376453" y="161837"/>
                </a:lnTo>
                <a:lnTo>
                  <a:pt x="363327" y="201981"/>
                </a:lnTo>
                <a:lnTo>
                  <a:pt x="323526" y="222268"/>
                </a:lnTo>
                <a:lnTo>
                  <a:pt x="382915" y="222268"/>
                </a:lnTo>
                <a:lnTo>
                  <a:pt x="402444" y="179879"/>
                </a:lnTo>
                <a:lnTo>
                  <a:pt x="404913" y="152779"/>
                </a:lnTo>
                <a:lnTo>
                  <a:pt x="404296" y="138858"/>
                </a:lnTo>
                <a:lnTo>
                  <a:pt x="389616" y="92817"/>
                </a:lnTo>
                <a:lnTo>
                  <a:pt x="383228" y="84034"/>
                </a:lnTo>
                <a:lnTo>
                  <a:pt x="382968" y="83767"/>
                </a:lnTo>
                <a:close/>
              </a:path>
              <a:path w="967105" h="312419">
                <a:moveTo>
                  <a:pt x="326858" y="58541"/>
                </a:moveTo>
                <a:lnTo>
                  <a:pt x="286323" y="72820"/>
                </a:lnTo>
                <a:lnTo>
                  <a:pt x="274027" y="89954"/>
                </a:lnTo>
                <a:lnTo>
                  <a:pt x="298790" y="89954"/>
                </a:lnTo>
                <a:lnTo>
                  <a:pt x="300904" y="88653"/>
                </a:lnTo>
                <a:lnTo>
                  <a:pt x="307760" y="85938"/>
                </a:lnTo>
                <a:lnTo>
                  <a:pt x="315301" y="84309"/>
                </a:lnTo>
                <a:lnTo>
                  <a:pt x="323526" y="83767"/>
                </a:lnTo>
                <a:lnTo>
                  <a:pt x="382968" y="83767"/>
                </a:lnTo>
                <a:lnTo>
                  <a:pt x="375873" y="76456"/>
                </a:lnTo>
                <a:lnTo>
                  <a:pt x="367551" y="70083"/>
                </a:lnTo>
                <a:lnTo>
                  <a:pt x="358404" y="65034"/>
                </a:lnTo>
                <a:lnTo>
                  <a:pt x="348573" y="61427"/>
                </a:lnTo>
                <a:lnTo>
                  <a:pt x="338057" y="59263"/>
                </a:lnTo>
                <a:lnTo>
                  <a:pt x="326858" y="58541"/>
                </a:lnTo>
                <a:close/>
              </a:path>
              <a:path w="967105" h="312419">
                <a:moveTo>
                  <a:pt x="461165" y="60921"/>
                </a:moveTo>
                <a:lnTo>
                  <a:pt x="428800" y="60921"/>
                </a:lnTo>
                <a:lnTo>
                  <a:pt x="486866" y="152303"/>
                </a:lnTo>
                <a:lnTo>
                  <a:pt x="428800" y="243686"/>
                </a:lnTo>
                <a:lnTo>
                  <a:pt x="461165" y="243686"/>
                </a:lnTo>
                <a:lnTo>
                  <a:pt x="504952" y="172769"/>
                </a:lnTo>
                <a:lnTo>
                  <a:pt x="535304" y="172769"/>
                </a:lnTo>
                <a:lnTo>
                  <a:pt x="522086" y="152303"/>
                </a:lnTo>
                <a:lnTo>
                  <a:pt x="532845" y="135645"/>
                </a:lnTo>
                <a:lnTo>
                  <a:pt x="504952" y="135645"/>
                </a:lnTo>
                <a:lnTo>
                  <a:pt x="461165" y="60921"/>
                </a:lnTo>
                <a:close/>
              </a:path>
              <a:path w="967105" h="312419">
                <a:moveTo>
                  <a:pt x="535304" y="172769"/>
                </a:moveTo>
                <a:lnTo>
                  <a:pt x="504952" y="172769"/>
                </a:lnTo>
                <a:lnTo>
                  <a:pt x="548739" y="243686"/>
                </a:lnTo>
                <a:lnTo>
                  <a:pt x="581104" y="243686"/>
                </a:lnTo>
                <a:lnTo>
                  <a:pt x="535304" y="172769"/>
                </a:lnTo>
                <a:close/>
              </a:path>
              <a:path w="967105" h="312419">
                <a:moveTo>
                  <a:pt x="581104" y="60921"/>
                </a:moveTo>
                <a:lnTo>
                  <a:pt x="548739" y="60921"/>
                </a:lnTo>
                <a:lnTo>
                  <a:pt x="504952" y="135645"/>
                </a:lnTo>
                <a:lnTo>
                  <a:pt x="532845" y="135645"/>
                </a:lnTo>
                <a:lnTo>
                  <a:pt x="581104" y="60921"/>
                </a:lnTo>
                <a:close/>
              </a:path>
              <a:path w="967105" h="312419">
                <a:moveTo>
                  <a:pt x="649254" y="60921"/>
                </a:moveTo>
                <a:lnTo>
                  <a:pt x="621173" y="60921"/>
                </a:lnTo>
                <a:lnTo>
                  <a:pt x="621173" y="243686"/>
                </a:lnTo>
                <a:lnTo>
                  <a:pt x="654013" y="243686"/>
                </a:lnTo>
                <a:lnTo>
                  <a:pt x="679667" y="202278"/>
                </a:lnTo>
                <a:lnTo>
                  <a:pt x="649254" y="202278"/>
                </a:lnTo>
                <a:lnTo>
                  <a:pt x="649254" y="60921"/>
                </a:lnTo>
                <a:close/>
              </a:path>
              <a:path w="967105" h="312419">
                <a:moveTo>
                  <a:pt x="769669" y="102329"/>
                </a:moveTo>
                <a:lnTo>
                  <a:pt x="741588" y="102329"/>
                </a:lnTo>
                <a:lnTo>
                  <a:pt x="741588" y="243686"/>
                </a:lnTo>
                <a:lnTo>
                  <a:pt x="769669" y="243686"/>
                </a:lnTo>
                <a:lnTo>
                  <a:pt x="769669" y="102329"/>
                </a:lnTo>
                <a:close/>
              </a:path>
              <a:path w="967105" h="312419">
                <a:moveTo>
                  <a:pt x="769669" y="60921"/>
                </a:moveTo>
                <a:lnTo>
                  <a:pt x="737305" y="60921"/>
                </a:lnTo>
                <a:lnTo>
                  <a:pt x="649254" y="202278"/>
                </a:lnTo>
                <a:lnTo>
                  <a:pt x="679667" y="202278"/>
                </a:lnTo>
                <a:lnTo>
                  <a:pt x="741588" y="102329"/>
                </a:lnTo>
                <a:lnTo>
                  <a:pt x="769669" y="102329"/>
                </a:lnTo>
                <a:lnTo>
                  <a:pt x="769669" y="60921"/>
                </a:lnTo>
                <a:close/>
              </a:path>
              <a:path w="967105" h="312419">
                <a:moveTo>
                  <a:pt x="895826" y="60921"/>
                </a:moveTo>
                <a:lnTo>
                  <a:pt x="821101" y="60921"/>
                </a:lnTo>
                <a:lnTo>
                  <a:pt x="821101" y="243686"/>
                </a:lnTo>
                <a:lnTo>
                  <a:pt x="907248" y="243686"/>
                </a:lnTo>
                <a:lnTo>
                  <a:pt x="916202" y="243284"/>
                </a:lnTo>
                <a:lnTo>
                  <a:pt x="955646" y="225012"/>
                </a:lnTo>
                <a:lnTo>
                  <a:pt x="960577" y="217984"/>
                </a:lnTo>
                <a:lnTo>
                  <a:pt x="847755" y="217984"/>
                </a:lnTo>
                <a:lnTo>
                  <a:pt x="847755" y="161822"/>
                </a:lnTo>
                <a:lnTo>
                  <a:pt x="954299" y="161822"/>
                </a:lnTo>
                <a:lnTo>
                  <a:pt x="950917" y="158491"/>
                </a:lnTo>
                <a:lnTo>
                  <a:pt x="938145" y="150875"/>
                </a:lnTo>
                <a:lnTo>
                  <a:pt x="931601" y="148496"/>
                </a:lnTo>
                <a:lnTo>
                  <a:pt x="924858" y="147544"/>
                </a:lnTo>
                <a:lnTo>
                  <a:pt x="932243" y="145573"/>
                </a:lnTo>
                <a:lnTo>
                  <a:pt x="938929" y="142874"/>
                </a:lnTo>
                <a:lnTo>
                  <a:pt x="944915" y="139445"/>
                </a:lnTo>
                <a:lnTo>
                  <a:pt x="947327" y="137549"/>
                </a:lnTo>
                <a:lnTo>
                  <a:pt x="847755" y="137549"/>
                </a:lnTo>
                <a:lnTo>
                  <a:pt x="847755" y="86622"/>
                </a:lnTo>
                <a:lnTo>
                  <a:pt x="953705" y="86622"/>
                </a:lnTo>
                <a:lnTo>
                  <a:pt x="950307" y="81446"/>
                </a:lnTo>
                <a:lnTo>
                  <a:pt x="942706" y="74248"/>
                </a:lnTo>
                <a:lnTo>
                  <a:pt x="933262" y="68417"/>
                </a:lnTo>
                <a:lnTo>
                  <a:pt x="922300" y="64253"/>
                </a:lnTo>
                <a:lnTo>
                  <a:pt x="909821" y="61754"/>
                </a:lnTo>
                <a:lnTo>
                  <a:pt x="895826" y="60921"/>
                </a:lnTo>
                <a:close/>
              </a:path>
              <a:path w="967105" h="312419">
                <a:moveTo>
                  <a:pt x="954299" y="161822"/>
                </a:moveTo>
                <a:lnTo>
                  <a:pt x="916926" y="161822"/>
                </a:lnTo>
                <a:lnTo>
                  <a:pt x="924501" y="164559"/>
                </a:lnTo>
                <a:lnTo>
                  <a:pt x="929975" y="170032"/>
                </a:lnTo>
                <a:lnTo>
                  <a:pt x="935448" y="175427"/>
                </a:lnTo>
                <a:lnTo>
                  <a:pt x="938185" y="182843"/>
                </a:lnTo>
                <a:lnTo>
                  <a:pt x="938185" y="200216"/>
                </a:lnTo>
                <a:lnTo>
                  <a:pt x="935448" y="206482"/>
                </a:lnTo>
                <a:lnTo>
                  <a:pt x="924501" y="215684"/>
                </a:lnTo>
                <a:lnTo>
                  <a:pt x="916926" y="217984"/>
                </a:lnTo>
                <a:lnTo>
                  <a:pt x="960577" y="217984"/>
                </a:lnTo>
                <a:lnTo>
                  <a:pt x="962726" y="214050"/>
                </a:lnTo>
                <a:lnTo>
                  <a:pt x="964957" y="207960"/>
                </a:lnTo>
                <a:lnTo>
                  <a:pt x="966296" y="201497"/>
                </a:lnTo>
                <a:lnTo>
                  <a:pt x="966742" y="194663"/>
                </a:lnTo>
                <a:lnTo>
                  <a:pt x="966742" y="185065"/>
                </a:lnTo>
                <a:lnTo>
                  <a:pt x="964640" y="176973"/>
                </a:lnTo>
                <a:lnTo>
                  <a:pt x="960436" y="170389"/>
                </a:lnTo>
                <a:lnTo>
                  <a:pt x="956231" y="163726"/>
                </a:lnTo>
                <a:lnTo>
                  <a:pt x="954299" y="161822"/>
                </a:lnTo>
                <a:close/>
              </a:path>
              <a:path w="967105" h="312419">
                <a:moveTo>
                  <a:pt x="953705" y="86622"/>
                </a:moveTo>
                <a:lnTo>
                  <a:pt x="895826" y="86622"/>
                </a:lnTo>
                <a:lnTo>
                  <a:pt x="903820" y="87039"/>
                </a:lnTo>
                <a:lnTo>
                  <a:pt x="910907" y="88288"/>
                </a:lnTo>
                <a:lnTo>
                  <a:pt x="917087" y="90370"/>
                </a:lnTo>
                <a:lnTo>
                  <a:pt x="922360" y="93286"/>
                </a:lnTo>
                <a:lnTo>
                  <a:pt x="928785" y="97648"/>
                </a:lnTo>
                <a:lnTo>
                  <a:pt x="931998" y="103677"/>
                </a:lnTo>
                <a:lnTo>
                  <a:pt x="931998" y="116766"/>
                </a:lnTo>
                <a:lnTo>
                  <a:pt x="903361" y="137549"/>
                </a:lnTo>
                <a:lnTo>
                  <a:pt x="947327" y="137549"/>
                </a:lnTo>
                <a:lnTo>
                  <a:pt x="960079" y="109468"/>
                </a:lnTo>
                <a:lnTo>
                  <a:pt x="958993" y="99056"/>
                </a:lnTo>
                <a:lnTo>
                  <a:pt x="955736" y="89716"/>
                </a:lnTo>
                <a:lnTo>
                  <a:pt x="953705" y="86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52651" y="277849"/>
            <a:ext cx="1016249" cy="1335602"/>
          </a:xfrm>
          <a:prstGeom prst="rect">
            <a:avLst/>
          </a:prstGeom>
        </p:spPr>
      </p:pic>
      <p:sp>
        <p:nvSpPr>
          <p:cNvPr id="12" name="object 11">
            <a:hlinkClick r:id="rId14" action="ppaction://hlinksldjump"/>
          </p:cNvPr>
          <p:cNvSpPr/>
          <p:nvPr/>
        </p:nvSpPr>
        <p:spPr>
          <a:xfrm>
            <a:off x="17079174" y="395439"/>
            <a:ext cx="456565" cy="1070610"/>
          </a:xfrm>
          <a:custGeom>
            <a:avLst/>
            <a:gdLst/>
            <a:ahLst/>
            <a:cxnLst/>
            <a:rect l="l" t="t" r="r" b="b"/>
            <a:pathLst>
              <a:path w="456565" h="1070610">
                <a:moveTo>
                  <a:pt x="241998" y="865593"/>
                </a:moveTo>
                <a:lnTo>
                  <a:pt x="239801" y="854722"/>
                </a:lnTo>
                <a:lnTo>
                  <a:pt x="233819" y="845845"/>
                </a:lnTo>
                <a:lnTo>
                  <a:pt x="224942" y="839863"/>
                </a:lnTo>
                <a:lnTo>
                  <a:pt x="214071" y="837666"/>
                </a:lnTo>
                <a:lnTo>
                  <a:pt x="203200" y="839863"/>
                </a:lnTo>
                <a:lnTo>
                  <a:pt x="194335" y="845845"/>
                </a:lnTo>
                <a:lnTo>
                  <a:pt x="188341" y="854722"/>
                </a:lnTo>
                <a:lnTo>
                  <a:pt x="186156" y="865593"/>
                </a:lnTo>
                <a:lnTo>
                  <a:pt x="186156" y="958672"/>
                </a:lnTo>
                <a:lnTo>
                  <a:pt x="188341" y="969543"/>
                </a:lnTo>
                <a:lnTo>
                  <a:pt x="194335" y="978408"/>
                </a:lnTo>
                <a:lnTo>
                  <a:pt x="203200" y="984402"/>
                </a:lnTo>
                <a:lnTo>
                  <a:pt x="214071" y="986586"/>
                </a:lnTo>
                <a:lnTo>
                  <a:pt x="224942" y="984402"/>
                </a:lnTo>
                <a:lnTo>
                  <a:pt x="233819" y="978408"/>
                </a:lnTo>
                <a:lnTo>
                  <a:pt x="239801" y="969543"/>
                </a:lnTo>
                <a:lnTo>
                  <a:pt x="241998" y="958672"/>
                </a:lnTo>
                <a:lnTo>
                  <a:pt x="241998" y="865593"/>
                </a:lnTo>
                <a:close/>
              </a:path>
              <a:path w="456565" h="1070610">
                <a:moveTo>
                  <a:pt x="241998" y="781824"/>
                </a:moveTo>
                <a:lnTo>
                  <a:pt x="239801" y="770953"/>
                </a:lnTo>
                <a:lnTo>
                  <a:pt x="233819" y="762088"/>
                </a:lnTo>
                <a:lnTo>
                  <a:pt x="224942" y="756094"/>
                </a:lnTo>
                <a:lnTo>
                  <a:pt x="214071" y="753910"/>
                </a:lnTo>
                <a:lnTo>
                  <a:pt x="203200" y="756094"/>
                </a:lnTo>
                <a:lnTo>
                  <a:pt x="194335" y="762088"/>
                </a:lnTo>
                <a:lnTo>
                  <a:pt x="188341" y="770953"/>
                </a:lnTo>
                <a:lnTo>
                  <a:pt x="186156" y="781824"/>
                </a:lnTo>
                <a:lnTo>
                  <a:pt x="188341" y="792695"/>
                </a:lnTo>
                <a:lnTo>
                  <a:pt x="194335" y="801573"/>
                </a:lnTo>
                <a:lnTo>
                  <a:pt x="203200" y="807554"/>
                </a:lnTo>
                <a:lnTo>
                  <a:pt x="214071" y="809752"/>
                </a:lnTo>
                <a:lnTo>
                  <a:pt x="224942" y="807554"/>
                </a:lnTo>
                <a:lnTo>
                  <a:pt x="233819" y="801573"/>
                </a:lnTo>
                <a:lnTo>
                  <a:pt x="239801" y="792695"/>
                </a:lnTo>
                <a:lnTo>
                  <a:pt x="241998" y="781824"/>
                </a:lnTo>
                <a:close/>
              </a:path>
              <a:path w="456565" h="107061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79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79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  <a:path w="456565" h="1070610">
                <a:moveTo>
                  <a:pt x="418833" y="860945"/>
                </a:moveTo>
                <a:lnTo>
                  <a:pt x="413308" y="812927"/>
                </a:lnTo>
                <a:lnTo>
                  <a:pt x="397548" y="768845"/>
                </a:lnTo>
                <a:lnTo>
                  <a:pt x="381609" y="743775"/>
                </a:lnTo>
                <a:lnTo>
                  <a:pt x="381609" y="860945"/>
                </a:lnTo>
                <a:lnTo>
                  <a:pt x="375462" y="906716"/>
                </a:lnTo>
                <a:lnTo>
                  <a:pt x="358101" y="947851"/>
                </a:lnTo>
                <a:lnTo>
                  <a:pt x="331177" y="982700"/>
                </a:lnTo>
                <a:lnTo>
                  <a:pt x="296329" y="1009624"/>
                </a:lnTo>
                <a:lnTo>
                  <a:pt x="255193" y="1026972"/>
                </a:lnTo>
                <a:lnTo>
                  <a:pt x="209423" y="1033132"/>
                </a:lnTo>
                <a:lnTo>
                  <a:pt x="163652" y="1026972"/>
                </a:lnTo>
                <a:lnTo>
                  <a:pt x="122516" y="1009624"/>
                </a:lnTo>
                <a:lnTo>
                  <a:pt x="87668" y="982700"/>
                </a:lnTo>
                <a:lnTo>
                  <a:pt x="60744" y="947851"/>
                </a:lnTo>
                <a:lnTo>
                  <a:pt x="43383" y="906716"/>
                </a:lnTo>
                <a:lnTo>
                  <a:pt x="37236" y="860945"/>
                </a:lnTo>
                <a:lnTo>
                  <a:pt x="43383" y="815162"/>
                </a:lnTo>
                <a:lnTo>
                  <a:pt x="60744" y="774039"/>
                </a:lnTo>
                <a:lnTo>
                  <a:pt x="87668" y="739190"/>
                </a:lnTo>
                <a:lnTo>
                  <a:pt x="122516" y="712266"/>
                </a:lnTo>
                <a:lnTo>
                  <a:pt x="163652" y="694905"/>
                </a:lnTo>
                <a:lnTo>
                  <a:pt x="209423" y="688746"/>
                </a:lnTo>
                <a:lnTo>
                  <a:pt x="255193" y="694905"/>
                </a:lnTo>
                <a:lnTo>
                  <a:pt x="296329" y="712266"/>
                </a:lnTo>
                <a:lnTo>
                  <a:pt x="331177" y="739190"/>
                </a:lnTo>
                <a:lnTo>
                  <a:pt x="358101" y="774039"/>
                </a:lnTo>
                <a:lnTo>
                  <a:pt x="375462" y="815162"/>
                </a:lnTo>
                <a:lnTo>
                  <a:pt x="381609" y="860945"/>
                </a:lnTo>
                <a:lnTo>
                  <a:pt x="381609" y="743775"/>
                </a:lnTo>
                <a:lnTo>
                  <a:pt x="340398" y="697534"/>
                </a:lnTo>
                <a:lnTo>
                  <a:pt x="301523" y="672807"/>
                </a:lnTo>
                <a:lnTo>
                  <a:pt x="257441" y="657047"/>
                </a:lnTo>
                <a:lnTo>
                  <a:pt x="209423" y="651522"/>
                </a:lnTo>
                <a:lnTo>
                  <a:pt x="161404" y="657047"/>
                </a:lnTo>
                <a:lnTo>
                  <a:pt x="117322" y="672807"/>
                </a:lnTo>
                <a:lnTo>
                  <a:pt x="78435" y="697534"/>
                </a:lnTo>
                <a:lnTo>
                  <a:pt x="46012" y="729957"/>
                </a:lnTo>
                <a:lnTo>
                  <a:pt x="21285" y="768845"/>
                </a:lnTo>
                <a:lnTo>
                  <a:pt x="5537" y="812927"/>
                </a:lnTo>
                <a:lnTo>
                  <a:pt x="0" y="860945"/>
                </a:lnTo>
                <a:lnTo>
                  <a:pt x="5537" y="908951"/>
                </a:lnTo>
                <a:lnTo>
                  <a:pt x="21285" y="953033"/>
                </a:lnTo>
                <a:lnTo>
                  <a:pt x="46012" y="991920"/>
                </a:lnTo>
                <a:lnTo>
                  <a:pt x="78435" y="1024356"/>
                </a:lnTo>
                <a:lnTo>
                  <a:pt x="117322" y="1049070"/>
                </a:lnTo>
                <a:lnTo>
                  <a:pt x="161404" y="1064831"/>
                </a:lnTo>
                <a:lnTo>
                  <a:pt x="209423" y="1070356"/>
                </a:lnTo>
                <a:lnTo>
                  <a:pt x="257441" y="1064831"/>
                </a:lnTo>
                <a:lnTo>
                  <a:pt x="301523" y="1049070"/>
                </a:lnTo>
                <a:lnTo>
                  <a:pt x="326593" y="1033132"/>
                </a:lnTo>
                <a:lnTo>
                  <a:pt x="340398" y="1024356"/>
                </a:lnTo>
                <a:lnTo>
                  <a:pt x="372833" y="991920"/>
                </a:lnTo>
                <a:lnTo>
                  <a:pt x="397548" y="953033"/>
                </a:lnTo>
                <a:lnTo>
                  <a:pt x="413308" y="908951"/>
                </a:lnTo>
                <a:lnTo>
                  <a:pt x="418833" y="860945"/>
                </a:lnTo>
                <a:close/>
              </a:path>
              <a:path w="456565" h="1070610">
                <a:moveTo>
                  <a:pt x="456069" y="214109"/>
                </a:moveTo>
                <a:lnTo>
                  <a:pt x="454710" y="207098"/>
                </a:lnTo>
                <a:lnTo>
                  <a:pt x="450621" y="200939"/>
                </a:lnTo>
                <a:lnTo>
                  <a:pt x="445160" y="195491"/>
                </a:lnTo>
                <a:lnTo>
                  <a:pt x="332155" y="82473"/>
                </a:lnTo>
                <a:lnTo>
                  <a:pt x="325996" y="78384"/>
                </a:lnTo>
                <a:lnTo>
                  <a:pt x="318985" y="77025"/>
                </a:lnTo>
                <a:lnTo>
                  <a:pt x="311988" y="78384"/>
                </a:lnTo>
                <a:lnTo>
                  <a:pt x="305828" y="82473"/>
                </a:lnTo>
                <a:lnTo>
                  <a:pt x="301739" y="88633"/>
                </a:lnTo>
                <a:lnTo>
                  <a:pt x="300380" y="95643"/>
                </a:lnTo>
                <a:lnTo>
                  <a:pt x="301739" y="102641"/>
                </a:lnTo>
                <a:lnTo>
                  <a:pt x="305828" y="108800"/>
                </a:lnTo>
                <a:lnTo>
                  <a:pt x="392506" y="195491"/>
                </a:lnTo>
                <a:lnTo>
                  <a:pt x="158229" y="195491"/>
                </a:lnTo>
                <a:lnTo>
                  <a:pt x="150990" y="196951"/>
                </a:lnTo>
                <a:lnTo>
                  <a:pt x="145072" y="200939"/>
                </a:lnTo>
                <a:lnTo>
                  <a:pt x="141084" y="206857"/>
                </a:lnTo>
                <a:lnTo>
                  <a:pt x="139611" y="214109"/>
                </a:lnTo>
                <a:lnTo>
                  <a:pt x="141084" y="221348"/>
                </a:lnTo>
                <a:lnTo>
                  <a:pt x="145072" y="227266"/>
                </a:lnTo>
                <a:lnTo>
                  <a:pt x="150990" y="231254"/>
                </a:lnTo>
                <a:lnTo>
                  <a:pt x="158229" y="232714"/>
                </a:lnTo>
                <a:lnTo>
                  <a:pt x="392518" y="232714"/>
                </a:lnTo>
                <a:lnTo>
                  <a:pt x="305828" y="319405"/>
                </a:lnTo>
                <a:lnTo>
                  <a:pt x="301739" y="325564"/>
                </a:lnTo>
                <a:lnTo>
                  <a:pt x="300380" y="332574"/>
                </a:lnTo>
                <a:lnTo>
                  <a:pt x="301739" y="339572"/>
                </a:lnTo>
                <a:lnTo>
                  <a:pt x="305828" y="345732"/>
                </a:lnTo>
                <a:lnTo>
                  <a:pt x="311988" y="349821"/>
                </a:lnTo>
                <a:lnTo>
                  <a:pt x="318985" y="351180"/>
                </a:lnTo>
                <a:lnTo>
                  <a:pt x="325996" y="349821"/>
                </a:lnTo>
                <a:lnTo>
                  <a:pt x="332155" y="345732"/>
                </a:lnTo>
                <a:lnTo>
                  <a:pt x="445160" y="232714"/>
                </a:lnTo>
                <a:lnTo>
                  <a:pt x="450621" y="227266"/>
                </a:lnTo>
                <a:lnTo>
                  <a:pt x="454710" y="221107"/>
                </a:lnTo>
                <a:lnTo>
                  <a:pt x="456069" y="21410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Рисунок 12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2136" y="983959"/>
            <a:ext cx="609600" cy="4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870805" cy="20104100"/>
            <a:chOff x="0" y="0"/>
            <a:chExt cx="17870805" cy="20104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70311" cy="201041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1510" y="651521"/>
              <a:ext cx="2587625" cy="556260"/>
            </a:xfrm>
            <a:custGeom>
              <a:avLst/>
              <a:gdLst/>
              <a:ahLst/>
              <a:cxnLst/>
              <a:rect l="l" t="t" r="r" b="b"/>
              <a:pathLst>
                <a:path w="2587625" h="556260">
                  <a:moveTo>
                    <a:pt x="600062" y="108686"/>
                  </a:moveTo>
                  <a:lnTo>
                    <a:pt x="579323" y="108686"/>
                  </a:lnTo>
                  <a:lnTo>
                    <a:pt x="579323" y="217360"/>
                  </a:lnTo>
                  <a:lnTo>
                    <a:pt x="309130" y="429514"/>
                  </a:lnTo>
                  <a:lnTo>
                    <a:pt x="309130" y="338734"/>
                  </a:lnTo>
                  <a:lnTo>
                    <a:pt x="20751" y="338734"/>
                  </a:lnTo>
                  <a:lnTo>
                    <a:pt x="290944" y="126580"/>
                  </a:lnTo>
                  <a:lnTo>
                    <a:pt x="290944" y="217360"/>
                  </a:lnTo>
                  <a:lnTo>
                    <a:pt x="579323" y="217360"/>
                  </a:lnTo>
                  <a:lnTo>
                    <a:pt x="579323" y="108686"/>
                  </a:lnTo>
                  <a:lnTo>
                    <a:pt x="309130" y="108686"/>
                  </a:lnTo>
                  <a:lnTo>
                    <a:pt x="309130" y="0"/>
                  </a:lnTo>
                  <a:lnTo>
                    <a:pt x="0" y="230047"/>
                  </a:lnTo>
                  <a:lnTo>
                    <a:pt x="0" y="447421"/>
                  </a:lnTo>
                  <a:lnTo>
                    <a:pt x="290944" y="447421"/>
                  </a:lnTo>
                  <a:lnTo>
                    <a:pt x="290944" y="556094"/>
                  </a:lnTo>
                  <a:lnTo>
                    <a:pt x="461035" y="429514"/>
                  </a:lnTo>
                  <a:lnTo>
                    <a:pt x="600062" y="326059"/>
                  </a:lnTo>
                  <a:lnTo>
                    <a:pt x="600062" y="126580"/>
                  </a:lnTo>
                  <a:lnTo>
                    <a:pt x="600062" y="108686"/>
                  </a:lnTo>
                  <a:close/>
                </a:path>
                <a:path w="2587625" h="556260">
                  <a:moveTo>
                    <a:pt x="1125308" y="107645"/>
                  </a:moveTo>
                  <a:lnTo>
                    <a:pt x="900849" y="107645"/>
                  </a:lnTo>
                  <a:lnTo>
                    <a:pt x="900849" y="321995"/>
                  </a:lnTo>
                  <a:lnTo>
                    <a:pt x="894575" y="352653"/>
                  </a:lnTo>
                  <a:lnTo>
                    <a:pt x="877633" y="377278"/>
                  </a:lnTo>
                  <a:lnTo>
                    <a:pt x="852881" y="393674"/>
                  </a:lnTo>
                  <a:lnTo>
                    <a:pt x="823175" y="399643"/>
                  </a:lnTo>
                  <a:lnTo>
                    <a:pt x="823175" y="456895"/>
                  </a:lnTo>
                  <a:lnTo>
                    <a:pt x="865047" y="450202"/>
                  </a:lnTo>
                  <a:lnTo>
                    <a:pt x="902030" y="431419"/>
                  </a:lnTo>
                  <a:lnTo>
                    <a:pt x="931595" y="402475"/>
                  </a:lnTo>
                  <a:lnTo>
                    <a:pt x="951191" y="365353"/>
                  </a:lnTo>
                  <a:lnTo>
                    <a:pt x="958291" y="321995"/>
                  </a:lnTo>
                  <a:lnTo>
                    <a:pt x="958291" y="164769"/>
                  </a:lnTo>
                  <a:lnTo>
                    <a:pt x="1067879" y="164769"/>
                  </a:lnTo>
                  <a:lnTo>
                    <a:pt x="1067879" y="446824"/>
                  </a:lnTo>
                  <a:lnTo>
                    <a:pt x="1125308" y="446824"/>
                  </a:lnTo>
                  <a:lnTo>
                    <a:pt x="1125308" y="107645"/>
                  </a:lnTo>
                  <a:close/>
                </a:path>
                <a:path w="2587625" h="556260">
                  <a:moveTo>
                    <a:pt x="1573606" y="277825"/>
                  </a:moveTo>
                  <a:lnTo>
                    <a:pt x="1567586" y="233476"/>
                  </a:lnTo>
                  <a:lnTo>
                    <a:pt x="1550733" y="194411"/>
                  </a:lnTo>
                  <a:lnTo>
                    <a:pt x="1524863" y="161188"/>
                  </a:lnTo>
                  <a:lnTo>
                    <a:pt x="1517865" y="155524"/>
                  </a:lnTo>
                  <a:lnTo>
                    <a:pt x="1517865" y="277825"/>
                  </a:lnTo>
                  <a:lnTo>
                    <a:pt x="1510055" y="316572"/>
                  </a:lnTo>
                  <a:lnTo>
                    <a:pt x="1488389" y="350647"/>
                  </a:lnTo>
                  <a:lnTo>
                    <a:pt x="1455585" y="377799"/>
                  </a:lnTo>
                  <a:lnTo>
                    <a:pt x="1414335" y="395744"/>
                  </a:lnTo>
                  <a:lnTo>
                    <a:pt x="1367332" y="402234"/>
                  </a:lnTo>
                  <a:lnTo>
                    <a:pt x="1320330" y="395744"/>
                  </a:lnTo>
                  <a:lnTo>
                    <a:pt x="1279080" y="377799"/>
                  </a:lnTo>
                  <a:lnTo>
                    <a:pt x="1246276" y="350647"/>
                  </a:lnTo>
                  <a:lnTo>
                    <a:pt x="1224610" y="316572"/>
                  </a:lnTo>
                  <a:lnTo>
                    <a:pt x="1216787" y="277825"/>
                  </a:lnTo>
                  <a:lnTo>
                    <a:pt x="1224610" y="239077"/>
                  </a:lnTo>
                  <a:lnTo>
                    <a:pt x="1246276" y="204990"/>
                  </a:lnTo>
                  <a:lnTo>
                    <a:pt x="1279080" y="177850"/>
                  </a:lnTo>
                  <a:lnTo>
                    <a:pt x="1320330" y="159893"/>
                  </a:lnTo>
                  <a:lnTo>
                    <a:pt x="1367332" y="153416"/>
                  </a:lnTo>
                  <a:lnTo>
                    <a:pt x="1414335" y="159893"/>
                  </a:lnTo>
                  <a:lnTo>
                    <a:pt x="1455585" y="177850"/>
                  </a:lnTo>
                  <a:lnTo>
                    <a:pt x="1488389" y="204990"/>
                  </a:lnTo>
                  <a:lnTo>
                    <a:pt x="1510055" y="239077"/>
                  </a:lnTo>
                  <a:lnTo>
                    <a:pt x="1517865" y="277825"/>
                  </a:lnTo>
                  <a:lnTo>
                    <a:pt x="1517865" y="155524"/>
                  </a:lnTo>
                  <a:lnTo>
                    <a:pt x="1515262" y="153416"/>
                  </a:lnTo>
                  <a:lnTo>
                    <a:pt x="1491780" y="134366"/>
                  </a:lnTo>
                  <a:lnTo>
                    <a:pt x="1453299" y="114515"/>
                  </a:lnTo>
                  <a:lnTo>
                    <a:pt x="1411211" y="102184"/>
                  </a:lnTo>
                  <a:lnTo>
                    <a:pt x="1367332" y="97955"/>
                  </a:lnTo>
                  <a:lnTo>
                    <a:pt x="1323454" y="102184"/>
                  </a:lnTo>
                  <a:lnTo>
                    <a:pt x="1281366" y="114515"/>
                  </a:lnTo>
                  <a:lnTo>
                    <a:pt x="1242885" y="134366"/>
                  </a:lnTo>
                  <a:lnTo>
                    <a:pt x="1209802" y="161188"/>
                  </a:lnTo>
                  <a:lnTo>
                    <a:pt x="1183932" y="194411"/>
                  </a:lnTo>
                  <a:lnTo>
                    <a:pt x="1167079" y="233476"/>
                  </a:lnTo>
                  <a:lnTo>
                    <a:pt x="1161059" y="277825"/>
                  </a:lnTo>
                  <a:lnTo>
                    <a:pt x="1167079" y="322160"/>
                  </a:lnTo>
                  <a:lnTo>
                    <a:pt x="1183932" y="361226"/>
                  </a:lnTo>
                  <a:lnTo>
                    <a:pt x="1209802" y="394449"/>
                  </a:lnTo>
                  <a:lnTo>
                    <a:pt x="1242885" y="421271"/>
                  </a:lnTo>
                  <a:lnTo>
                    <a:pt x="1281366" y="441121"/>
                  </a:lnTo>
                  <a:lnTo>
                    <a:pt x="1323454" y="453453"/>
                  </a:lnTo>
                  <a:lnTo>
                    <a:pt x="1367332" y="457682"/>
                  </a:lnTo>
                  <a:lnTo>
                    <a:pt x="1411211" y="453453"/>
                  </a:lnTo>
                  <a:lnTo>
                    <a:pt x="1453299" y="441121"/>
                  </a:lnTo>
                  <a:lnTo>
                    <a:pt x="1491780" y="421271"/>
                  </a:lnTo>
                  <a:lnTo>
                    <a:pt x="1524863" y="394449"/>
                  </a:lnTo>
                  <a:lnTo>
                    <a:pt x="1550733" y="361226"/>
                  </a:lnTo>
                  <a:lnTo>
                    <a:pt x="1567586" y="322160"/>
                  </a:lnTo>
                  <a:lnTo>
                    <a:pt x="1573606" y="277825"/>
                  </a:lnTo>
                  <a:close/>
                </a:path>
                <a:path w="2587625" h="556260">
                  <a:moveTo>
                    <a:pt x="1928380" y="397370"/>
                  </a:moveTo>
                  <a:lnTo>
                    <a:pt x="1896567" y="397370"/>
                  </a:lnTo>
                  <a:lnTo>
                    <a:pt x="1896567" y="107810"/>
                  </a:lnTo>
                  <a:lnTo>
                    <a:pt x="1838998" y="107810"/>
                  </a:lnTo>
                  <a:lnTo>
                    <a:pt x="1838998" y="397370"/>
                  </a:lnTo>
                  <a:lnTo>
                    <a:pt x="1668907" y="397370"/>
                  </a:lnTo>
                  <a:lnTo>
                    <a:pt x="1668907" y="107810"/>
                  </a:lnTo>
                  <a:lnTo>
                    <a:pt x="1611325" y="107810"/>
                  </a:lnTo>
                  <a:lnTo>
                    <a:pt x="1611325" y="397370"/>
                  </a:lnTo>
                  <a:lnTo>
                    <a:pt x="1611134" y="397370"/>
                  </a:lnTo>
                  <a:lnTo>
                    <a:pt x="1611134" y="446900"/>
                  </a:lnTo>
                  <a:lnTo>
                    <a:pt x="1928380" y="446900"/>
                  </a:lnTo>
                  <a:lnTo>
                    <a:pt x="1928380" y="397370"/>
                  </a:lnTo>
                  <a:close/>
                </a:path>
                <a:path w="2587625" h="556260">
                  <a:moveTo>
                    <a:pt x="2268994" y="107442"/>
                  </a:moveTo>
                  <a:lnTo>
                    <a:pt x="2212225" y="107442"/>
                  </a:lnTo>
                  <a:lnTo>
                    <a:pt x="2028202" y="363664"/>
                  </a:lnTo>
                  <a:lnTo>
                    <a:pt x="2028202" y="107442"/>
                  </a:lnTo>
                  <a:lnTo>
                    <a:pt x="1971433" y="107442"/>
                  </a:lnTo>
                  <a:lnTo>
                    <a:pt x="1971433" y="446976"/>
                  </a:lnTo>
                  <a:lnTo>
                    <a:pt x="2028202" y="446976"/>
                  </a:lnTo>
                  <a:lnTo>
                    <a:pt x="2212225" y="190754"/>
                  </a:lnTo>
                  <a:lnTo>
                    <a:pt x="2212225" y="446976"/>
                  </a:lnTo>
                  <a:lnTo>
                    <a:pt x="2268994" y="446976"/>
                  </a:lnTo>
                  <a:lnTo>
                    <a:pt x="2268994" y="107442"/>
                  </a:lnTo>
                  <a:close/>
                </a:path>
                <a:path w="2587625" h="556260">
                  <a:moveTo>
                    <a:pt x="2587485" y="107772"/>
                  </a:moveTo>
                  <a:lnTo>
                    <a:pt x="2530132" y="107772"/>
                  </a:lnTo>
                  <a:lnTo>
                    <a:pt x="2530132" y="164896"/>
                  </a:lnTo>
                  <a:lnTo>
                    <a:pt x="2530132" y="260286"/>
                  </a:lnTo>
                  <a:lnTo>
                    <a:pt x="2428887" y="260286"/>
                  </a:lnTo>
                  <a:lnTo>
                    <a:pt x="2410307" y="256527"/>
                  </a:lnTo>
                  <a:lnTo>
                    <a:pt x="2395118" y="246316"/>
                  </a:lnTo>
                  <a:lnTo>
                    <a:pt x="2384882" y="231152"/>
                  </a:lnTo>
                  <a:lnTo>
                    <a:pt x="2381135" y="212585"/>
                  </a:lnTo>
                  <a:lnTo>
                    <a:pt x="2384882" y="194030"/>
                  </a:lnTo>
                  <a:lnTo>
                    <a:pt x="2395118" y="178866"/>
                  </a:lnTo>
                  <a:lnTo>
                    <a:pt x="2410307" y="168656"/>
                  </a:lnTo>
                  <a:lnTo>
                    <a:pt x="2428887" y="164896"/>
                  </a:lnTo>
                  <a:lnTo>
                    <a:pt x="2530132" y="164896"/>
                  </a:lnTo>
                  <a:lnTo>
                    <a:pt x="2530132" y="107772"/>
                  </a:lnTo>
                  <a:lnTo>
                    <a:pt x="2424900" y="107772"/>
                  </a:lnTo>
                  <a:lnTo>
                    <a:pt x="2383942" y="116014"/>
                  </a:lnTo>
                  <a:lnTo>
                    <a:pt x="2350503" y="138480"/>
                  </a:lnTo>
                  <a:lnTo>
                    <a:pt x="2327960" y="171792"/>
                  </a:lnTo>
                  <a:lnTo>
                    <a:pt x="2319693" y="212585"/>
                  </a:lnTo>
                  <a:lnTo>
                    <a:pt x="2324709" y="244678"/>
                  </a:lnTo>
                  <a:lnTo>
                    <a:pt x="2338743" y="272757"/>
                  </a:lnTo>
                  <a:lnTo>
                    <a:pt x="2360193" y="295249"/>
                  </a:lnTo>
                  <a:lnTo>
                    <a:pt x="2387523" y="310603"/>
                  </a:lnTo>
                  <a:lnTo>
                    <a:pt x="2309965" y="446951"/>
                  </a:lnTo>
                  <a:lnTo>
                    <a:pt x="2371217" y="446951"/>
                  </a:lnTo>
                  <a:lnTo>
                    <a:pt x="2444902" y="317411"/>
                  </a:lnTo>
                  <a:lnTo>
                    <a:pt x="2530132" y="317411"/>
                  </a:lnTo>
                  <a:lnTo>
                    <a:pt x="2530132" y="446951"/>
                  </a:lnTo>
                  <a:lnTo>
                    <a:pt x="2587485" y="446951"/>
                  </a:lnTo>
                  <a:lnTo>
                    <a:pt x="2587485" y="317411"/>
                  </a:lnTo>
                  <a:lnTo>
                    <a:pt x="2587485" y="260286"/>
                  </a:lnTo>
                  <a:lnTo>
                    <a:pt x="2587485" y="164896"/>
                  </a:lnTo>
                  <a:lnTo>
                    <a:pt x="2587485" y="1077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>
              <a:hlinkClick r:id="rId3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975462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D67C5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702273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object 9">
              <a:hlinkClick r:id="rId4" action="ppaction://hlinksldjump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354" y="604984"/>
              <a:ext cx="2866695" cy="651521"/>
            </a:xfrm>
            <a:prstGeom prst="rect">
              <a:avLst/>
            </a:prstGeom>
          </p:spPr>
        </p:pic>
        <p:pic>
          <p:nvPicPr>
            <p:cNvPr id="10" name="object 10">
              <a:hlinkClick r:id="rId6" action="ppaction://hlinksldjump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9823" y="604984"/>
              <a:ext cx="2866695" cy="651521"/>
            </a:xfrm>
            <a:prstGeom prst="rect">
              <a:avLst/>
            </a:prstGeom>
          </p:spPr>
        </p:pic>
        <p:sp>
          <p:nvSpPr>
            <p:cNvPr id="11" name="object 11">
              <a:hlinkClick r:id="rId8" action="ppaction://hlinksldjump"/>
            </p:cNvPr>
            <p:cNvSpPr/>
            <p:nvPr/>
          </p:nvSpPr>
          <p:spPr>
            <a:xfrm>
              <a:off x="17032631" y="390917"/>
              <a:ext cx="456565" cy="1070610"/>
            </a:xfrm>
            <a:custGeom>
              <a:avLst/>
              <a:gdLst/>
              <a:ahLst/>
              <a:cxnLst/>
              <a:rect l="l" t="t" r="r" b="b"/>
              <a:pathLst>
                <a:path w="456565" h="1070610">
                  <a:moveTo>
                    <a:pt x="241998" y="865593"/>
                  </a:moveTo>
                  <a:lnTo>
                    <a:pt x="239801" y="854722"/>
                  </a:lnTo>
                  <a:lnTo>
                    <a:pt x="233819" y="845845"/>
                  </a:lnTo>
                  <a:lnTo>
                    <a:pt x="224942" y="839863"/>
                  </a:lnTo>
                  <a:lnTo>
                    <a:pt x="214071" y="837666"/>
                  </a:lnTo>
                  <a:lnTo>
                    <a:pt x="203200" y="839863"/>
                  </a:lnTo>
                  <a:lnTo>
                    <a:pt x="194335" y="845845"/>
                  </a:lnTo>
                  <a:lnTo>
                    <a:pt x="188341" y="854722"/>
                  </a:lnTo>
                  <a:lnTo>
                    <a:pt x="186156" y="865593"/>
                  </a:lnTo>
                  <a:lnTo>
                    <a:pt x="186156" y="958672"/>
                  </a:lnTo>
                  <a:lnTo>
                    <a:pt x="188341" y="969543"/>
                  </a:lnTo>
                  <a:lnTo>
                    <a:pt x="194335" y="978408"/>
                  </a:lnTo>
                  <a:lnTo>
                    <a:pt x="203200" y="984402"/>
                  </a:lnTo>
                  <a:lnTo>
                    <a:pt x="214071" y="986586"/>
                  </a:lnTo>
                  <a:lnTo>
                    <a:pt x="224942" y="984402"/>
                  </a:lnTo>
                  <a:lnTo>
                    <a:pt x="233819" y="978408"/>
                  </a:lnTo>
                  <a:lnTo>
                    <a:pt x="239801" y="969543"/>
                  </a:lnTo>
                  <a:lnTo>
                    <a:pt x="241998" y="958672"/>
                  </a:lnTo>
                  <a:lnTo>
                    <a:pt x="241998" y="865593"/>
                  </a:lnTo>
                  <a:close/>
                </a:path>
                <a:path w="456565" h="1070610">
                  <a:moveTo>
                    <a:pt x="241998" y="781824"/>
                  </a:moveTo>
                  <a:lnTo>
                    <a:pt x="239801" y="770953"/>
                  </a:lnTo>
                  <a:lnTo>
                    <a:pt x="233819" y="762088"/>
                  </a:lnTo>
                  <a:lnTo>
                    <a:pt x="224942" y="756094"/>
                  </a:lnTo>
                  <a:lnTo>
                    <a:pt x="214071" y="753910"/>
                  </a:lnTo>
                  <a:lnTo>
                    <a:pt x="203200" y="756094"/>
                  </a:lnTo>
                  <a:lnTo>
                    <a:pt x="194335" y="762088"/>
                  </a:lnTo>
                  <a:lnTo>
                    <a:pt x="188341" y="770953"/>
                  </a:lnTo>
                  <a:lnTo>
                    <a:pt x="186156" y="781824"/>
                  </a:lnTo>
                  <a:lnTo>
                    <a:pt x="188341" y="792695"/>
                  </a:lnTo>
                  <a:lnTo>
                    <a:pt x="194335" y="801573"/>
                  </a:lnTo>
                  <a:lnTo>
                    <a:pt x="203200" y="807554"/>
                  </a:lnTo>
                  <a:lnTo>
                    <a:pt x="214071" y="809752"/>
                  </a:lnTo>
                  <a:lnTo>
                    <a:pt x="224942" y="807554"/>
                  </a:lnTo>
                  <a:lnTo>
                    <a:pt x="233819" y="801573"/>
                  </a:lnTo>
                  <a:lnTo>
                    <a:pt x="239801" y="792695"/>
                  </a:lnTo>
                  <a:lnTo>
                    <a:pt x="241998" y="781824"/>
                  </a:lnTo>
                  <a:close/>
                </a:path>
                <a:path w="456565" h="1070610">
                  <a:moveTo>
                    <a:pt x="279222" y="0"/>
                  </a:moveTo>
                  <a:lnTo>
                    <a:pt x="241998" y="0"/>
                  </a:lnTo>
                  <a:lnTo>
                    <a:pt x="37236" y="0"/>
                  </a:lnTo>
                  <a:lnTo>
                    <a:pt x="0" y="0"/>
                  </a:lnTo>
                  <a:lnTo>
                    <a:pt x="0" y="418833"/>
                  </a:lnTo>
                  <a:lnTo>
                    <a:pt x="37236" y="418833"/>
                  </a:lnTo>
                  <a:lnTo>
                    <a:pt x="241998" y="418833"/>
                  </a:lnTo>
                  <a:lnTo>
                    <a:pt x="279222" y="418833"/>
                  </a:lnTo>
                  <a:lnTo>
                    <a:pt x="279222" y="288531"/>
                  </a:lnTo>
                  <a:lnTo>
                    <a:pt x="277761" y="281292"/>
                  </a:lnTo>
                  <a:lnTo>
                    <a:pt x="273773" y="275374"/>
                  </a:lnTo>
                  <a:lnTo>
                    <a:pt x="267855" y="271373"/>
                  </a:lnTo>
                  <a:lnTo>
                    <a:pt x="260616" y="269913"/>
                  </a:lnTo>
                  <a:lnTo>
                    <a:pt x="253365" y="271373"/>
                  </a:lnTo>
                  <a:lnTo>
                    <a:pt x="247446" y="275374"/>
                  </a:lnTo>
                  <a:lnTo>
                    <a:pt x="243459" y="281292"/>
                  </a:lnTo>
                  <a:lnTo>
                    <a:pt x="241998" y="288531"/>
                  </a:lnTo>
                  <a:lnTo>
                    <a:pt x="241998" y="381609"/>
                  </a:lnTo>
                  <a:lnTo>
                    <a:pt x="37236" y="381609"/>
                  </a:lnTo>
                  <a:lnTo>
                    <a:pt x="37236" y="37236"/>
                  </a:lnTo>
                  <a:lnTo>
                    <a:pt x="241998" y="37236"/>
                  </a:lnTo>
                  <a:lnTo>
                    <a:pt x="241998" y="130302"/>
                  </a:lnTo>
                  <a:lnTo>
                    <a:pt x="243459" y="137553"/>
                  </a:lnTo>
                  <a:lnTo>
                    <a:pt x="247446" y="143471"/>
                  </a:lnTo>
                  <a:lnTo>
                    <a:pt x="253365" y="147459"/>
                  </a:lnTo>
                  <a:lnTo>
                    <a:pt x="260616" y="148920"/>
                  </a:lnTo>
                  <a:lnTo>
                    <a:pt x="267855" y="147459"/>
                  </a:lnTo>
                  <a:lnTo>
                    <a:pt x="273773" y="143471"/>
                  </a:lnTo>
                  <a:lnTo>
                    <a:pt x="277761" y="137553"/>
                  </a:lnTo>
                  <a:lnTo>
                    <a:pt x="279222" y="130302"/>
                  </a:lnTo>
                  <a:lnTo>
                    <a:pt x="279222" y="0"/>
                  </a:lnTo>
                  <a:close/>
                </a:path>
                <a:path w="456565" h="1070610">
                  <a:moveTo>
                    <a:pt x="418833" y="860945"/>
                  </a:moveTo>
                  <a:lnTo>
                    <a:pt x="413308" y="812927"/>
                  </a:lnTo>
                  <a:lnTo>
                    <a:pt x="397548" y="768845"/>
                  </a:lnTo>
                  <a:lnTo>
                    <a:pt x="381609" y="743775"/>
                  </a:lnTo>
                  <a:lnTo>
                    <a:pt x="381609" y="860945"/>
                  </a:lnTo>
                  <a:lnTo>
                    <a:pt x="375462" y="906716"/>
                  </a:lnTo>
                  <a:lnTo>
                    <a:pt x="358101" y="947851"/>
                  </a:lnTo>
                  <a:lnTo>
                    <a:pt x="331177" y="982700"/>
                  </a:lnTo>
                  <a:lnTo>
                    <a:pt x="296329" y="1009624"/>
                  </a:lnTo>
                  <a:lnTo>
                    <a:pt x="255193" y="1026972"/>
                  </a:lnTo>
                  <a:lnTo>
                    <a:pt x="209423" y="1033132"/>
                  </a:lnTo>
                  <a:lnTo>
                    <a:pt x="163652" y="1026972"/>
                  </a:lnTo>
                  <a:lnTo>
                    <a:pt x="122516" y="1009624"/>
                  </a:lnTo>
                  <a:lnTo>
                    <a:pt x="87668" y="982700"/>
                  </a:lnTo>
                  <a:lnTo>
                    <a:pt x="60744" y="947851"/>
                  </a:lnTo>
                  <a:lnTo>
                    <a:pt x="43383" y="906716"/>
                  </a:lnTo>
                  <a:lnTo>
                    <a:pt x="37236" y="860945"/>
                  </a:lnTo>
                  <a:lnTo>
                    <a:pt x="43383" y="815162"/>
                  </a:lnTo>
                  <a:lnTo>
                    <a:pt x="60744" y="774039"/>
                  </a:lnTo>
                  <a:lnTo>
                    <a:pt x="87668" y="739190"/>
                  </a:lnTo>
                  <a:lnTo>
                    <a:pt x="122516" y="712266"/>
                  </a:lnTo>
                  <a:lnTo>
                    <a:pt x="163652" y="694905"/>
                  </a:lnTo>
                  <a:lnTo>
                    <a:pt x="209423" y="688746"/>
                  </a:lnTo>
                  <a:lnTo>
                    <a:pt x="255193" y="694905"/>
                  </a:lnTo>
                  <a:lnTo>
                    <a:pt x="296329" y="712266"/>
                  </a:lnTo>
                  <a:lnTo>
                    <a:pt x="331177" y="739190"/>
                  </a:lnTo>
                  <a:lnTo>
                    <a:pt x="358101" y="774039"/>
                  </a:lnTo>
                  <a:lnTo>
                    <a:pt x="375462" y="815162"/>
                  </a:lnTo>
                  <a:lnTo>
                    <a:pt x="381609" y="860945"/>
                  </a:lnTo>
                  <a:lnTo>
                    <a:pt x="381609" y="743775"/>
                  </a:lnTo>
                  <a:lnTo>
                    <a:pt x="340398" y="697534"/>
                  </a:lnTo>
                  <a:lnTo>
                    <a:pt x="301523" y="672807"/>
                  </a:lnTo>
                  <a:lnTo>
                    <a:pt x="257441" y="657047"/>
                  </a:lnTo>
                  <a:lnTo>
                    <a:pt x="209423" y="651522"/>
                  </a:lnTo>
                  <a:lnTo>
                    <a:pt x="161404" y="657047"/>
                  </a:lnTo>
                  <a:lnTo>
                    <a:pt x="117322" y="672807"/>
                  </a:lnTo>
                  <a:lnTo>
                    <a:pt x="78435" y="697534"/>
                  </a:lnTo>
                  <a:lnTo>
                    <a:pt x="46012" y="729957"/>
                  </a:lnTo>
                  <a:lnTo>
                    <a:pt x="21285" y="768845"/>
                  </a:lnTo>
                  <a:lnTo>
                    <a:pt x="5537" y="812927"/>
                  </a:lnTo>
                  <a:lnTo>
                    <a:pt x="0" y="860945"/>
                  </a:lnTo>
                  <a:lnTo>
                    <a:pt x="5537" y="908951"/>
                  </a:lnTo>
                  <a:lnTo>
                    <a:pt x="21285" y="953033"/>
                  </a:lnTo>
                  <a:lnTo>
                    <a:pt x="46012" y="991920"/>
                  </a:lnTo>
                  <a:lnTo>
                    <a:pt x="78435" y="1024356"/>
                  </a:lnTo>
                  <a:lnTo>
                    <a:pt x="117322" y="1049070"/>
                  </a:lnTo>
                  <a:lnTo>
                    <a:pt x="161404" y="1064831"/>
                  </a:lnTo>
                  <a:lnTo>
                    <a:pt x="209423" y="1070356"/>
                  </a:lnTo>
                  <a:lnTo>
                    <a:pt x="257441" y="1064831"/>
                  </a:lnTo>
                  <a:lnTo>
                    <a:pt x="301523" y="1049070"/>
                  </a:lnTo>
                  <a:lnTo>
                    <a:pt x="326593" y="1033132"/>
                  </a:lnTo>
                  <a:lnTo>
                    <a:pt x="340398" y="1024356"/>
                  </a:lnTo>
                  <a:lnTo>
                    <a:pt x="372833" y="991920"/>
                  </a:lnTo>
                  <a:lnTo>
                    <a:pt x="397548" y="953033"/>
                  </a:lnTo>
                  <a:lnTo>
                    <a:pt x="413308" y="908951"/>
                  </a:lnTo>
                  <a:lnTo>
                    <a:pt x="418833" y="860945"/>
                  </a:lnTo>
                  <a:close/>
                </a:path>
                <a:path w="456565" h="1070610">
                  <a:moveTo>
                    <a:pt x="456069" y="214071"/>
                  </a:moveTo>
                  <a:lnTo>
                    <a:pt x="454710" y="207073"/>
                  </a:lnTo>
                  <a:lnTo>
                    <a:pt x="450621" y="200914"/>
                  </a:lnTo>
                  <a:lnTo>
                    <a:pt x="445160" y="195453"/>
                  </a:lnTo>
                  <a:lnTo>
                    <a:pt x="332155" y="82448"/>
                  </a:lnTo>
                  <a:lnTo>
                    <a:pt x="325996" y="78359"/>
                  </a:lnTo>
                  <a:lnTo>
                    <a:pt x="318985" y="76987"/>
                  </a:lnTo>
                  <a:lnTo>
                    <a:pt x="311988" y="78359"/>
                  </a:lnTo>
                  <a:lnTo>
                    <a:pt x="305828" y="82448"/>
                  </a:lnTo>
                  <a:lnTo>
                    <a:pt x="301739" y="88607"/>
                  </a:lnTo>
                  <a:lnTo>
                    <a:pt x="300380" y="95605"/>
                  </a:lnTo>
                  <a:lnTo>
                    <a:pt x="301739" y="102616"/>
                  </a:lnTo>
                  <a:lnTo>
                    <a:pt x="305828" y="108775"/>
                  </a:lnTo>
                  <a:lnTo>
                    <a:pt x="392506" y="195453"/>
                  </a:lnTo>
                  <a:lnTo>
                    <a:pt x="158229" y="195453"/>
                  </a:lnTo>
                  <a:lnTo>
                    <a:pt x="150990" y="196926"/>
                  </a:lnTo>
                  <a:lnTo>
                    <a:pt x="145072" y="200914"/>
                  </a:lnTo>
                  <a:lnTo>
                    <a:pt x="141084" y="206832"/>
                  </a:lnTo>
                  <a:lnTo>
                    <a:pt x="139611" y="214071"/>
                  </a:lnTo>
                  <a:lnTo>
                    <a:pt x="141084" y="221322"/>
                  </a:lnTo>
                  <a:lnTo>
                    <a:pt x="145072" y="227241"/>
                  </a:lnTo>
                  <a:lnTo>
                    <a:pt x="150990" y="231228"/>
                  </a:lnTo>
                  <a:lnTo>
                    <a:pt x="158229" y="232689"/>
                  </a:lnTo>
                  <a:lnTo>
                    <a:pt x="392506" y="232689"/>
                  </a:lnTo>
                  <a:lnTo>
                    <a:pt x="305828" y="319379"/>
                  </a:lnTo>
                  <a:lnTo>
                    <a:pt x="301739" y="325526"/>
                  </a:lnTo>
                  <a:lnTo>
                    <a:pt x="300380" y="332536"/>
                  </a:lnTo>
                  <a:lnTo>
                    <a:pt x="301739" y="339547"/>
                  </a:lnTo>
                  <a:lnTo>
                    <a:pt x="305828" y="345694"/>
                  </a:lnTo>
                  <a:lnTo>
                    <a:pt x="311988" y="349783"/>
                  </a:lnTo>
                  <a:lnTo>
                    <a:pt x="318985" y="351155"/>
                  </a:lnTo>
                  <a:lnTo>
                    <a:pt x="325996" y="349783"/>
                  </a:lnTo>
                  <a:lnTo>
                    <a:pt x="332155" y="345694"/>
                  </a:lnTo>
                  <a:lnTo>
                    <a:pt x="445160" y="232689"/>
                  </a:lnTo>
                  <a:lnTo>
                    <a:pt x="450621" y="227241"/>
                  </a:lnTo>
                  <a:lnTo>
                    <a:pt x="454710" y="221081"/>
                  </a:lnTo>
                  <a:lnTo>
                    <a:pt x="456069" y="21407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21" y="2131406"/>
            <a:ext cx="16492808" cy="705505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521" y="11932155"/>
            <a:ext cx="16492808" cy="7055050"/>
          </a:xfrm>
          <a:prstGeom prst="rect">
            <a:avLst/>
          </a:prstGeom>
        </p:spPr>
      </p:pic>
      <p:pic>
        <p:nvPicPr>
          <p:cNvPr id="14" name="object 14">
            <a:hlinkClick r:id="rId11" action="ppaction://hlinksldjump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6055" y="9633214"/>
            <a:ext cx="10238199" cy="1861490"/>
          </a:xfrm>
          <a:prstGeom prst="rect">
            <a:avLst/>
          </a:prstGeom>
        </p:spPr>
      </p:pic>
      <p:pic>
        <p:nvPicPr>
          <p:cNvPr id="15" name="Рисунок 1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59250" y="984250"/>
            <a:ext cx="609600" cy="4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70311" cy="201041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1521" y="651522"/>
            <a:ext cx="600075" cy="556260"/>
          </a:xfrm>
          <a:custGeom>
            <a:avLst/>
            <a:gdLst/>
            <a:ahLst/>
            <a:cxnLst/>
            <a:rect l="l" t="t" r="r" b="b"/>
            <a:pathLst>
              <a:path w="600075" h="556260">
                <a:moveTo>
                  <a:pt x="309122" y="0"/>
                </a:moveTo>
                <a:lnTo>
                  <a:pt x="0" y="230037"/>
                </a:lnTo>
                <a:lnTo>
                  <a:pt x="0" y="447413"/>
                </a:lnTo>
                <a:lnTo>
                  <a:pt x="290938" y="447413"/>
                </a:lnTo>
                <a:lnTo>
                  <a:pt x="290938" y="556090"/>
                </a:lnTo>
                <a:lnTo>
                  <a:pt x="461033" y="429511"/>
                </a:lnTo>
                <a:lnTo>
                  <a:pt x="309122" y="429511"/>
                </a:lnTo>
                <a:lnTo>
                  <a:pt x="309122" y="338734"/>
                </a:lnTo>
                <a:lnTo>
                  <a:pt x="20741" y="338734"/>
                </a:lnTo>
                <a:lnTo>
                  <a:pt x="290938" y="126579"/>
                </a:lnTo>
                <a:lnTo>
                  <a:pt x="600060" y="126579"/>
                </a:lnTo>
                <a:lnTo>
                  <a:pt x="600060" y="108677"/>
                </a:lnTo>
                <a:lnTo>
                  <a:pt x="309122" y="108677"/>
                </a:lnTo>
                <a:lnTo>
                  <a:pt x="309122" y="0"/>
                </a:lnTo>
                <a:close/>
              </a:path>
              <a:path w="600075" h="556260">
                <a:moveTo>
                  <a:pt x="600060" y="126579"/>
                </a:moveTo>
                <a:lnTo>
                  <a:pt x="290938" y="126579"/>
                </a:lnTo>
                <a:lnTo>
                  <a:pt x="290938" y="217357"/>
                </a:lnTo>
                <a:lnTo>
                  <a:pt x="579320" y="217357"/>
                </a:lnTo>
                <a:lnTo>
                  <a:pt x="309122" y="429511"/>
                </a:lnTo>
                <a:lnTo>
                  <a:pt x="461033" y="429511"/>
                </a:lnTo>
                <a:lnTo>
                  <a:pt x="600060" y="326052"/>
                </a:lnTo>
                <a:lnTo>
                  <a:pt x="600060" y="126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4685" y="749476"/>
            <a:ext cx="1764664" cy="360045"/>
          </a:xfrm>
          <a:custGeom>
            <a:avLst/>
            <a:gdLst/>
            <a:ahLst/>
            <a:cxnLst/>
            <a:rect l="l" t="t" r="r" b="b"/>
            <a:pathLst>
              <a:path w="1764664" h="360044">
                <a:moveTo>
                  <a:pt x="302133" y="9690"/>
                </a:moveTo>
                <a:lnTo>
                  <a:pt x="77673" y="9690"/>
                </a:lnTo>
                <a:lnTo>
                  <a:pt x="77673" y="224040"/>
                </a:lnTo>
                <a:lnTo>
                  <a:pt x="71399" y="254698"/>
                </a:lnTo>
                <a:lnTo>
                  <a:pt x="54457" y="279323"/>
                </a:lnTo>
                <a:lnTo>
                  <a:pt x="29705" y="295719"/>
                </a:lnTo>
                <a:lnTo>
                  <a:pt x="0" y="301688"/>
                </a:lnTo>
                <a:lnTo>
                  <a:pt x="0" y="358940"/>
                </a:lnTo>
                <a:lnTo>
                  <a:pt x="41871" y="352247"/>
                </a:lnTo>
                <a:lnTo>
                  <a:pt x="78854" y="333463"/>
                </a:lnTo>
                <a:lnTo>
                  <a:pt x="108419" y="304520"/>
                </a:lnTo>
                <a:lnTo>
                  <a:pt x="128016" y="267398"/>
                </a:lnTo>
                <a:lnTo>
                  <a:pt x="135115" y="224040"/>
                </a:lnTo>
                <a:lnTo>
                  <a:pt x="135115" y="66814"/>
                </a:lnTo>
                <a:lnTo>
                  <a:pt x="244703" y="66814"/>
                </a:lnTo>
                <a:lnTo>
                  <a:pt x="244703" y="348869"/>
                </a:lnTo>
                <a:lnTo>
                  <a:pt x="302133" y="348869"/>
                </a:lnTo>
                <a:lnTo>
                  <a:pt x="302133" y="9690"/>
                </a:lnTo>
                <a:close/>
              </a:path>
              <a:path w="1764664" h="360044">
                <a:moveTo>
                  <a:pt x="750430" y="179870"/>
                </a:moveTo>
                <a:lnTo>
                  <a:pt x="744410" y="135521"/>
                </a:lnTo>
                <a:lnTo>
                  <a:pt x="727557" y="96456"/>
                </a:lnTo>
                <a:lnTo>
                  <a:pt x="701687" y="63233"/>
                </a:lnTo>
                <a:lnTo>
                  <a:pt x="694690" y="57569"/>
                </a:lnTo>
                <a:lnTo>
                  <a:pt x="694690" y="179870"/>
                </a:lnTo>
                <a:lnTo>
                  <a:pt x="686879" y="218617"/>
                </a:lnTo>
                <a:lnTo>
                  <a:pt x="665213" y="252691"/>
                </a:lnTo>
                <a:lnTo>
                  <a:pt x="632409" y="279844"/>
                </a:lnTo>
                <a:lnTo>
                  <a:pt x="591159" y="297789"/>
                </a:lnTo>
                <a:lnTo>
                  <a:pt x="544156" y="304279"/>
                </a:lnTo>
                <a:lnTo>
                  <a:pt x="497154" y="297789"/>
                </a:lnTo>
                <a:lnTo>
                  <a:pt x="455904" y="279844"/>
                </a:lnTo>
                <a:lnTo>
                  <a:pt x="423100" y="252691"/>
                </a:lnTo>
                <a:lnTo>
                  <a:pt x="401434" y="218617"/>
                </a:lnTo>
                <a:lnTo>
                  <a:pt x="393611" y="179870"/>
                </a:lnTo>
                <a:lnTo>
                  <a:pt x="401434" y="141122"/>
                </a:lnTo>
                <a:lnTo>
                  <a:pt x="423100" y="107035"/>
                </a:lnTo>
                <a:lnTo>
                  <a:pt x="455904" y="79895"/>
                </a:lnTo>
                <a:lnTo>
                  <a:pt x="497154" y="61937"/>
                </a:lnTo>
                <a:lnTo>
                  <a:pt x="544156" y="55460"/>
                </a:lnTo>
                <a:lnTo>
                  <a:pt x="591159" y="61937"/>
                </a:lnTo>
                <a:lnTo>
                  <a:pt x="632409" y="79895"/>
                </a:lnTo>
                <a:lnTo>
                  <a:pt x="665213" y="107035"/>
                </a:lnTo>
                <a:lnTo>
                  <a:pt x="686879" y="141122"/>
                </a:lnTo>
                <a:lnTo>
                  <a:pt x="694690" y="179870"/>
                </a:lnTo>
                <a:lnTo>
                  <a:pt x="694690" y="57569"/>
                </a:lnTo>
                <a:lnTo>
                  <a:pt x="692086" y="55460"/>
                </a:lnTo>
                <a:lnTo>
                  <a:pt x="668604" y="36410"/>
                </a:lnTo>
                <a:lnTo>
                  <a:pt x="630123" y="16560"/>
                </a:lnTo>
                <a:lnTo>
                  <a:pt x="588035" y="4229"/>
                </a:lnTo>
                <a:lnTo>
                  <a:pt x="544156" y="0"/>
                </a:lnTo>
                <a:lnTo>
                  <a:pt x="500278" y="4229"/>
                </a:lnTo>
                <a:lnTo>
                  <a:pt x="458190" y="16560"/>
                </a:lnTo>
                <a:lnTo>
                  <a:pt x="419709" y="36410"/>
                </a:lnTo>
                <a:lnTo>
                  <a:pt x="386626" y="63233"/>
                </a:lnTo>
                <a:lnTo>
                  <a:pt x="360756" y="96456"/>
                </a:lnTo>
                <a:lnTo>
                  <a:pt x="343903" y="135521"/>
                </a:lnTo>
                <a:lnTo>
                  <a:pt x="337883" y="179870"/>
                </a:lnTo>
                <a:lnTo>
                  <a:pt x="343903" y="224205"/>
                </a:lnTo>
                <a:lnTo>
                  <a:pt x="360756" y="263271"/>
                </a:lnTo>
                <a:lnTo>
                  <a:pt x="386626" y="296494"/>
                </a:lnTo>
                <a:lnTo>
                  <a:pt x="419709" y="323316"/>
                </a:lnTo>
                <a:lnTo>
                  <a:pt x="458190" y="343166"/>
                </a:lnTo>
                <a:lnTo>
                  <a:pt x="500278" y="355498"/>
                </a:lnTo>
                <a:lnTo>
                  <a:pt x="544156" y="359727"/>
                </a:lnTo>
                <a:lnTo>
                  <a:pt x="588035" y="355498"/>
                </a:lnTo>
                <a:lnTo>
                  <a:pt x="630123" y="343166"/>
                </a:lnTo>
                <a:lnTo>
                  <a:pt x="668604" y="323316"/>
                </a:lnTo>
                <a:lnTo>
                  <a:pt x="701687" y="296494"/>
                </a:lnTo>
                <a:lnTo>
                  <a:pt x="727557" y="263271"/>
                </a:lnTo>
                <a:lnTo>
                  <a:pt x="744410" y="224205"/>
                </a:lnTo>
                <a:lnTo>
                  <a:pt x="750430" y="179870"/>
                </a:lnTo>
                <a:close/>
              </a:path>
              <a:path w="1764664" h="360044">
                <a:moveTo>
                  <a:pt x="1105204" y="299415"/>
                </a:moveTo>
                <a:lnTo>
                  <a:pt x="1073391" y="299415"/>
                </a:lnTo>
                <a:lnTo>
                  <a:pt x="1073391" y="9855"/>
                </a:lnTo>
                <a:lnTo>
                  <a:pt x="1015822" y="9855"/>
                </a:lnTo>
                <a:lnTo>
                  <a:pt x="1015822" y="299415"/>
                </a:lnTo>
                <a:lnTo>
                  <a:pt x="845731" y="299415"/>
                </a:lnTo>
                <a:lnTo>
                  <a:pt x="845731" y="9855"/>
                </a:lnTo>
                <a:lnTo>
                  <a:pt x="788149" y="9855"/>
                </a:lnTo>
                <a:lnTo>
                  <a:pt x="788149" y="299415"/>
                </a:lnTo>
                <a:lnTo>
                  <a:pt x="787958" y="299415"/>
                </a:lnTo>
                <a:lnTo>
                  <a:pt x="787958" y="348945"/>
                </a:lnTo>
                <a:lnTo>
                  <a:pt x="1105204" y="348945"/>
                </a:lnTo>
                <a:lnTo>
                  <a:pt x="1105204" y="299415"/>
                </a:lnTo>
                <a:close/>
              </a:path>
              <a:path w="1764664" h="360044">
                <a:moveTo>
                  <a:pt x="1445818" y="9486"/>
                </a:moveTo>
                <a:lnTo>
                  <a:pt x="1389049" y="9486"/>
                </a:lnTo>
                <a:lnTo>
                  <a:pt x="1205026" y="265709"/>
                </a:lnTo>
                <a:lnTo>
                  <a:pt x="1205026" y="9486"/>
                </a:lnTo>
                <a:lnTo>
                  <a:pt x="1148257" y="9486"/>
                </a:lnTo>
                <a:lnTo>
                  <a:pt x="1148257" y="349021"/>
                </a:lnTo>
                <a:lnTo>
                  <a:pt x="1205026" y="349021"/>
                </a:lnTo>
                <a:lnTo>
                  <a:pt x="1389049" y="92798"/>
                </a:lnTo>
                <a:lnTo>
                  <a:pt x="1389049" y="349021"/>
                </a:lnTo>
                <a:lnTo>
                  <a:pt x="1445818" y="349021"/>
                </a:lnTo>
                <a:lnTo>
                  <a:pt x="1445818" y="9486"/>
                </a:lnTo>
                <a:close/>
              </a:path>
              <a:path w="1764664" h="360044">
                <a:moveTo>
                  <a:pt x="1764309" y="9817"/>
                </a:moveTo>
                <a:lnTo>
                  <a:pt x="1706956" y="9817"/>
                </a:lnTo>
                <a:lnTo>
                  <a:pt x="1706956" y="66941"/>
                </a:lnTo>
                <a:lnTo>
                  <a:pt x="1706956" y="162331"/>
                </a:lnTo>
                <a:lnTo>
                  <a:pt x="1605711" y="162331"/>
                </a:lnTo>
                <a:lnTo>
                  <a:pt x="1587131" y="158572"/>
                </a:lnTo>
                <a:lnTo>
                  <a:pt x="1571942" y="148361"/>
                </a:lnTo>
                <a:lnTo>
                  <a:pt x="1561706" y="133197"/>
                </a:lnTo>
                <a:lnTo>
                  <a:pt x="1557959" y="114630"/>
                </a:lnTo>
                <a:lnTo>
                  <a:pt x="1561706" y="96075"/>
                </a:lnTo>
                <a:lnTo>
                  <a:pt x="1571942" y="80911"/>
                </a:lnTo>
                <a:lnTo>
                  <a:pt x="1587131" y="70700"/>
                </a:lnTo>
                <a:lnTo>
                  <a:pt x="1605711" y="66941"/>
                </a:lnTo>
                <a:lnTo>
                  <a:pt x="1706956" y="66941"/>
                </a:lnTo>
                <a:lnTo>
                  <a:pt x="1706956" y="9817"/>
                </a:lnTo>
                <a:lnTo>
                  <a:pt x="1601724" y="9817"/>
                </a:lnTo>
                <a:lnTo>
                  <a:pt x="1560766" y="18059"/>
                </a:lnTo>
                <a:lnTo>
                  <a:pt x="1527327" y="40525"/>
                </a:lnTo>
                <a:lnTo>
                  <a:pt x="1504784" y="73837"/>
                </a:lnTo>
                <a:lnTo>
                  <a:pt x="1496517" y="114630"/>
                </a:lnTo>
                <a:lnTo>
                  <a:pt x="1501533" y="146723"/>
                </a:lnTo>
                <a:lnTo>
                  <a:pt x="1515567" y="174802"/>
                </a:lnTo>
                <a:lnTo>
                  <a:pt x="1537017" y="197294"/>
                </a:lnTo>
                <a:lnTo>
                  <a:pt x="1564347" y="212648"/>
                </a:lnTo>
                <a:lnTo>
                  <a:pt x="1486789" y="348996"/>
                </a:lnTo>
                <a:lnTo>
                  <a:pt x="1548041" y="348996"/>
                </a:lnTo>
                <a:lnTo>
                  <a:pt x="1621726" y="219456"/>
                </a:lnTo>
                <a:lnTo>
                  <a:pt x="1706956" y="219456"/>
                </a:lnTo>
                <a:lnTo>
                  <a:pt x="1706956" y="348996"/>
                </a:lnTo>
                <a:lnTo>
                  <a:pt x="1764309" y="348996"/>
                </a:lnTo>
                <a:lnTo>
                  <a:pt x="1764309" y="219456"/>
                </a:lnTo>
                <a:lnTo>
                  <a:pt x="1764309" y="162331"/>
                </a:lnTo>
                <a:lnTo>
                  <a:pt x="1764309" y="66941"/>
                </a:lnTo>
                <a:lnTo>
                  <a:pt x="1764309" y="9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0470885" y="604984"/>
            <a:ext cx="2867025" cy="652145"/>
            <a:chOff x="10470885" y="604984"/>
            <a:chExt cx="2867025" cy="652145"/>
          </a:xfrm>
        </p:grpSpPr>
        <p:sp>
          <p:nvSpPr>
            <p:cNvPr id="6" name="object 6"/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75463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756416" y="604984"/>
            <a:ext cx="2867025" cy="652145"/>
            <a:chOff x="13756416" y="604984"/>
            <a:chExt cx="2867025" cy="652145"/>
          </a:xfrm>
        </p:grpSpPr>
        <p:sp>
          <p:nvSpPr>
            <p:cNvPr id="9" name="object 9"/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D67C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02272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>
            <a:hlinkClick r:id="rId3" action="ppaction://hlinksldjump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5354" y="604984"/>
            <a:ext cx="2866695" cy="651521"/>
          </a:xfrm>
          <a:prstGeom prst="rect">
            <a:avLst/>
          </a:prstGeom>
        </p:spPr>
      </p:pic>
      <p:pic>
        <p:nvPicPr>
          <p:cNvPr id="12" name="object 12">
            <a:hlinkClick r:id="rId5" action="ppaction://hlinksldjump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032631" y="104244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41998" y="214071"/>
                </a:moveTo>
                <a:lnTo>
                  <a:pt x="239801" y="203200"/>
                </a:lnTo>
                <a:lnTo>
                  <a:pt x="233819" y="194322"/>
                </a:lnTo>
                <a:lnTo>
                  <a:pt x="224942" y="188341"/>
                </a:lnTo>
                <a:lnTo>
                  <a:pt x="214071" y="186143"/>
                </a:lnTo>
                <a:lnTo>
                  <a:pt x="203200" y="188341"/>
                </a:lnTo>
                <a:lnTo>
                  <a:pt x="194335" y="194322"/>
                </a:lnTo>
                <a:lnTo>
                  <a:pt x="188341" y="203200"/>
                </a:lnTo>
                <a:lnTo>
                  <a:pt x="186156" y="214071"/>
                </a:lnTo>
                <a:lnTo>
                  <a:pt x="186156" y="307149"/>
                </a:lnTo>
                <a:lnTo>
                  <a:pt x="188341" y="318020"/>
                </a:lnTo>
                <a:lnTo>
                  <a:pt x="194335" y="326885"/>
                </a:lnTo>
                <a:lnTo>
                  <a:pt x="203200" y="332879"/>
                </a:lnTo>
                <a:lnTo>
                  <a:pt x="214071" y="335064"/>
                </a:lnTo>
                <a:lnTo>
                  <a:pt x="224942" y="332879"/>
                </a:lnTo>
                <a:lnTo>
                  <a:pt x="233819" y="326885"/>
                </a:lnTo>
                <a:lnTo>
                  <a:pt x="239801" y="318020"/>
                </a:lnTo>
                <a:lnTo>
                  <a:pt x="241998" y="307149"/>
                </a:lnTo>
                <a:lnTo>
                  <a:pt x="241998" y="214071"/>
                </a:lnTo>
                <a:close/>
              </a:path>
              <a:path w="419100" h="419100">
                <a:moveTo>
                  <a:pt x="241998" y="130302"/>
                </a:moveTo>
                <a:lnTo>
                  <a:pt x="239801" y="119430"/>
                </a:lnTo>
                <a:lnTo>
                  <a:pt x="233819" y="110566"/>
                </a:lnTo>
                <a:lnTo>
                  <a:pt x="224942" y="104571"/>
                </a:lnTo>
                <a:lnTo>
                  <a:pt x="214071" y="102387"/>
                </a:lnTo>
                <a:lnTo>
                  <a:pt x="203200" y="104571"/>
                </a:lnTo>
                <a:lnTo>
                  <a:pt x="194335" y="110566"/>
                </a:lnTo>
                <a:lnTo>
                  <a:pt x="188341" y="119430"/>
                </a:lnTo>
                <a:lnTo>
                  <a:pt x="186156" y="130302"/>
                </a:lnTo>
                <a:lnTo>
                  <a:pt x="188341" y="141173"/>
                </a:lnTo>
                <a:lnTo>
                  <a:pt x="194335" y="150050"/>
                </a:lnTo>
                <a:lnTo>
                  <a:pt x="203200" y="156032"/>
                </a:lnTo>
                <a:lnTo>
                  <a:pt x="214071" y="158229"/>
                </a:lnTo>
                <a:lnTo>
                  <a:pt x="224942" y="156032"/>
                </a:lnTo>
                <a:lnTo>
                  <a:pt x="233819" y="150050"/>
                </a:lnTo>
                <a:lnTo>
                  <a:pt x="239801" y="141173"/>
                </a:lnTo>
                <a:lnTo>
                  <a:pt x="241998" y="130302"/>
                </a:lnTo>
                <a:close/>
              </a:path>
              <a:path w="419100" h="419100">
                <a:moveTo>
                  <a:pt x="418833" y="209423"/>
                </a:moveTo>
                <a:lnTo>
                  <a:pt x="413308" y="161404"/>
                </a:lnTo>
                <a:lnTo>
                  <a:pt x="397548" y="117322"/>
                </a:lnTo>
                <a:lnTo>
                  <a:pt x="381609" y="92252"/>
                </a:lnTo>
                <a:lnTo>
                  <a:pt x="381609" y="209423"/>
                </a:lnTo>
                <a:lnTo>
                  <a:pt x="375462" y="255193"/>
                </a:lnTo>
                <a:lnTo>
                  <a:pt x="358101" y="296329"/>
                </a:lnTo>
                <a:lnTo>
                  <a:pt x="331177" y="331177"/>
                </a:lnTo>
                <a:lnTo>
                  <a:pt x="296329" y="358101"/>
                </a:lnTo>
                <a:lnTo>
                  <a:pt x="255193" y="375450"/>
                </a:lnTo>
                <a:lnTo>
                  <a:pt x="209423" y="381609"/>
                </a:lnTo>
                <a:lnTo>
                  <a:pt x="163652" y="375450"/>
                </a:lnTo>
                <a:lnTo>
                  <a:pt x="122516" y="358101"/>
                </a:lnTo>
                <a:lnTo>
                  <a:pt x="87668" y="331177"/>
                </a:lnTo>
                <a:lnTo>
                  <a:pt x="60744" y="296329"/>
                </a:lnTo>
                <a:lnTo>
                  <a:pt x="43383" y="255193"/>
                </a:lnTo>
                <a:lnTo>
                  <a:pt x="37236" y="209423"/>
                </a:lnTo>
                <a:lnTo>
                  <a:pt x="43383" y="163639"/>
                </a:lnTo>
                <a:lnTo>
                  <a:pt x="60744" y="122516"/>
                </a:lnTo>
                <a:lnTo>
                  <a:pt x="87668" y="87668"/>
                </a:lnTo>
                <a:lnTo>
                  <a:pt x="122516" y="60744"/>
                </a:lnTo>
                <a:lnTo>
                  <a:pt x="163652" y="43383"/>
                </a:lnTo>
                <a:lnTo>
                  <a:pt x="209423" y="37223"/>
                </a:lnTo>
                <a:lnTo>
                  <a:pt x="255193" y="43383"/>
                </a:lnTo>
                <a:lnTo>
                  <a:pt x="296329" y="60744"/>
                </a:lnTo>
                <a:lnTo>
                  <a:pt x="331177" y="87668"/>
                </a:lnTo>
                <a:lnTo>
                  <a:pt x="358101" y="122516"/>
                </a:lnTo>
                <a:lnTo>
                  <a:pt x="375462" y="163639"/>
                </a:lnTo>
                <a:lnTo>
                  <a:pt x="381609" y="209423"/>
                </a:lnTo>
                <a:lnTo>
                  <a:pt x="381609" y="92252"/>
                </a:lnTo>
                <a:lnTo>
                  <a:pt x="340398" y="46012"/>
                </a:lnTo>
                <a:lnTo>
                  <a:pt x="301523" y="21285"/>
                </a:lnTo>
                <a:lnTo>
                  <a:pt x="257441" y="5524"/>
                </a:lnTo>
                <a:lnTo>
                  <a:pt x="209423" y="0"/>
                </a:lnTo>
                <a:lnTo>
                  <a:pt x="161404" y="5524"/>
                </a:lnTo>
                <a:lnTo>
                  <a:pt x="117322" y="21285"/>
                </a:lnTo>
                <a:lnTo>
                  <a:pt x="78435" y="46012"/>
                </a:lnTo>
                <a:lnTo>
                  <a:pt x="46012" y="78435"/>
                </a:lnTo>
                <a:lnTo>
                  <a:pt x="21285" y="117322"/>
                </a:lnTo>
                <a:lnTo>
                  <a:pt x="5537" y="161404"/>
                </a:lnTo>
                <a:lnTo>
                  <a:pt x="0" y="209423"/>
                </a:lnTo>
                <a:lnTo>
                  <a:pt x="5537" y="257429"/>
                </a:lnTo>
                <a:lnTo>
                  <a:pt x="21285" y="301510"/>
                </a:lnTo>
                <a:lnTo>
                  <a:pt x="46012" y="340398"/>
                </a:lnTo>
                <a:lnTo>
                  <a:pt x="78435" y="372833"/>
                </a:lnTo>
                <a:lnTo>
                  <a:pt x="117322" y="397548"/>
                </a:lnTo>
                <a:lnTo>
                  <a:pt x="161404" y="413308"/>
                </a:lnTo>
                <a:lnTo>
                  <a:pt x="209423" y="418833"/>
                </a:lnTo>
                <a:lnTo>
                  <a:pt x="257441" y="413308"/>
                </a:lnTo>
                <a:lnTo>
                  <a:pt x="301523" y="397548"/>
                </a:lnTo>
                <a:lnTo>
                  <a:pt x="326593" y="381609"/>
                </a:lnTo>
                <a:lnTo>
                  <a:pt x="340398" y="372833"/>
                </a:lnTo>
                <a:lnTo>
                  <a:pt x="372833" y="340398"/>
                </a:lnTo>
                <a:lnTo>
                  <a:pt x="397548" y="301510"/>
                </a:lnTo>
                <a:lnTo>
                  <a:pt x="413308" y="257429"/>
                </a:lnTo>
                <a:lnTo>
                  <a:pt x="418833" y="20942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hlinkClick r:id="rId7" action="ppaction://hlinksldjump"/>
          </p:cNvPr>
          <p:cNvSpPr/>
          <p:nvPr/>
        </p:nvSpPr>
        <p:spPr>
          <a:xfrm>
            <a:off x="17172252" y="467905"/>
            <a:ext cx="316865" cy="274320"/>
          </a:xfrm>
          <a:custGeom>
            <a:avLst/>
            <a:gdLst/>
            <a:ahLst/>
            <a:cxnLst/>
            <a:rect l="l" t="t" r="r" b="b"/>
            <a:pathLst>
              <a:path w="316865" h="274320">
                <a:moveTo>
                  <a:pt x="179374" y="0"/>
                </a:moveTo>
                <a:lnTo>
                  <a:pt x="172369" y="1363"/>
                </a:lnTo>
                <a:lnTo>
                  <a:pt x="166211" y="5452"/>
                </a:lnTo>
                <a:lnTo>
                  <a:pt x="162122" y="11610"/>
                </a:lnTo>
                <a:lnTo>
                  <a:pt x="160759" y="18614"/>
                </a:lnTo>
                <a:lnTo>
                  <a:pt x="162122" y="25619"/>
                </a:lnTo>
                <a:lnTo>
                  <a:pt x="166211" y="31777"/>
                </a:lnTo>
                <a:lnTo>
                  <a:pt x="271513" y="137079"/>
                </a:lnTo>
                <a:lnTo>
                  <a:pt x="166211" y="242381"/>
                </a:lnTo>
                <a:lnTo>
                  <a:pt x="162122" y="248539"/>
                </a:lnTo>
                <a:lnTo>
                  <a:pt x="160759" y="255544"/>
                </a:lnTo>
                <a:lnTo>
                  <a:pt x="162122" y="262548"/>
                </a:lnTo>
                <a:lnTo>
                  <a:pt x="166211" y="268706"/>
                </a:lnTo>
                <a:lnTo>
                  <a:pt x="172369" y="272795"/>
                </a:lnTo>
                <a:lnTo>
                  <a:pt x="179374" y="274158"/>
                </a:lnTo>
                <a:lnTo>
                  <a:pt x="186378" y="272795"/>
                </a:lnTo>
                <a:lnTo>
                  <a:pt x="192536" y="268706"/>
                </a:lnTo>
                <a:lnTo>
                  <a:pt x="305549" y="155694"/>
                </a:lnTo>
                <a:lnTo>
                  <a:pt x="297838" y="155694"/>
                </a:lnTo>
                <a:lnTo>
                  <a:pt x="297838" y="118464"/>
                </a:lnTo>
                <a:lnTo>
                  <a:pt x="305549" y="118464"/>
                </a:lnTo>
                <a:lnTo>
                  <a:pt x="192536" y="5452"/>
                </a:lnTo>
                <a:lnTo>
                  <a:pt x="186378" y="1363"/>
                </a:lnTo>
                <a:lnTo>
                  <a:pt x="179374" y="0"/>
                </a:lnTo>
                <a:close/>
              </a:path>
              <a:path w="316865" h="274320">
                <a:moveTo>
                  <a:pt x="18614" y="118464"/>
                </a:moveTo>
                <a:lnTo>
                  <a:pt x="11369" y="119927"/>
                </a:lnTo>
                <a:lnTo>
                  <a:pt x="5452" y="123916"/>
                </a:lnTo>
                <a:lnTo>
                  <a:pt x="1462" y="129833"/>
                </a:lnTo>
                <a:lnTo>
                  <a:pt x="0" y="137079"/>
                </a:lnTo>
                <a:lnTo>
                  <a:pt x="1462" y="144325"/>
                </a:lnTo>
                <a:lnTo>
                  <a:pt x="5452" y="150242"/>
                </a:lnTo>
                <a:lnTo>
                  <a:pt x="11369" y="154231"/>
                </a:lnTo>
                <a:lnTo>
                  <a:pt x="18614" y="155694"/>
                </a:lnTo>
                <a:lnTo>
                  <a:pt x="18614" y="118464"/>
                </a:lnTo>
                <a:close/>
              </a:path>
              <a:path w="316865" h="274320">
                <a:moveTo>
                  <a:pt x="252898" y="118464"/>
                </a:moveTo>
                <a:lnTo>
                  <a:pt x="18614" y="118464"/>
                </a:lnTo>
                <a:lnTo>
                  <a:pt x="18614" y="155694"/>
                </a:lnTo>
                <a:lnTo>
                  <a:pt x="252898" y="155694"/>
                </a:lnTo>
                <a:lnTo>
                  <a:pt x="271513" y="137079"/>
                </a:lnTo>
                <a:lnTo>
                  <a:pt x="252898" y="118464"/>
                </a:lnTo>
                <a:close/>
              </a:path>
              <a:path w="316865" h="274320">
                <a:moveTo>
                  <a:pt x="305549" y="118464"/>
                </a:moveTo>
                <a:lnTo>
                  <a:pt x="297838" y="118464"/>
                </a:lnTo>
                <a:lnTo>
                  <a:pt x="297838" y="155694"/>
                </a:lnTo>
                <a:lnTo>
                  <a:pt x="305549" y="155694"/>
                </a:lnTo>
                <a:lnTo>
                  <a:pt x="311001" y="150242"/>
                </a:lnTo>
                <a:lnTo>
                  <a:pt x="315090" y="144084"/>
                </a:lnTo>
                <a:lnTo>
                  <a:pt x="316453" y="137079"/>
                </a:lnTo>
                <a:lnTo>
                  <a:pt x="315090" y="130074"/>
                </a:lnTo>
                <a:lnTo>
                  <a:pt x="311001" y="123916"/>
                </a:lnTo>
                <a:lnTo>
                  <a:pt x="305549" y="1184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hlinkClick r:id="rId7" action="ppaction://hlinksldjump"/>
          </p:cNvPr>
          <p:cNvSpPr/>
          <p:nvPr/>
        </p:nvSpPr>
        <p:spPr>
          <a:xfrm>
            <a:off x="17032631" y="390917"/>
            <a:ext cx="279400" cy="419100"/>
          </a:xfrm>
          <a:custGeom>
            <a:avLst/>
            <a:gdLst/>
            <a:ahLst/>
            <a:cxnLst/>
            <a:rect l="l" t="t" r="r" b="b"/>
            <a:pathLst>
              <a:path w="279400" h="41910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92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92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1521" y="2131406"/>
            <a:ext cx="16492808" cy="705505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1521" y="11932155"/>
            <a:ext cx="16492808" cy="7055050"/>
          </a:xfrm>
          <a:prstGeom prst="rect">
            <a:avLst/>
          </a:prstGeom>
        </p:spPr>
      </p:pic>
      <p:pic>
        <p:nvPicPr>
          <p:cNvPr id="18" name="object 18">
            <a:hlinkClick r:id="rId10" action="ppaction://hlinksldjump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6055" y="9633214"/>
            <a:ext cx="10238199" cy="1861490"/>
          </a:xfrm>
          <a:prstGeom prst="rect">
            <a:avLst/>
          </a:prstGeom>
        </p:spPr>
      </p:pic>
      <p:pic>
        <p:nvPicPr>
          <p:cNvPr id="19" name="Рисунок 1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59250" y="984250"/>
            <a:ext cx="609600" cy="488610"/>
          </a:xfrm>
          <a:prstGeom prst="rect">
            <a:avLst/>
          </a:prstGeom>
        </p:spPr>
      </p:pic>
      <p:sp>
        <p:nvSpPr>
          <p:cNvPr id="21" name="object 13">
            <a:hlinkClick r:id="rId14" action="ppaction://hlinksldjump"/>
          </p:cNvPr>
          <p:cNvSpPr/>
          <p:nvPr/>
        </p:nvSpPr>
        <p:spPr>
          <a:xfrm>
            <a:off x="10451926" y="604984"/>
            <a:ext cx="2867025" cy="652145"/>
          </a:xfrm>
          <a:custGeom>
            <a:avLst/>
            <a:gdLst/>
            <a:ahLst/>
            <a:cxnLst/>
            <a:rect l="l" t="t" r="r" b="b"/>
            <a:pathLst>
              <a:path w="2867025" h="652144">
                <a:moveTo>
                  <a:pt x="2634009" y="0"/>
                </a:moveTo>
                <a:lnTo>
                  <a:pt x="232686" y="0"/>
                </a:lnTo>
                <a:lnTo>
                  <a:pt x="185791" y="4727"/>
                </a:lnTo>
                <a:lnTo>
                  <a:pt x="142114" y="18285"/>
                </a:lnTo>
                <a:lnTo>
                  <a:pt x="102589" y="39739"/>
                </a:lnTo>
                <a:lnTo>
                  <a:pt x="68152" y="68152"/>
                </a:lnTo>
                <a:lnTo>
                  <a:pt x="39739" y="102589"/>
                </a:lnTo>
                <a:lnTo>
                  <a:pt x="18285" y="142114"/>
                </a:lnTo>
                <a:lnTo>
                  <a:pt x="4727" y="185791"/>
                </a:lnTo>
                <a:lnTo>
                  <a:pt x="0" y="232686"/>
                </a:lnTo>
                <a:lnTo>
                  <a:pt x="0" y="418835"/>
                </a:lnTo>
                <a:lnTo>
                  <a:pt x="4727" y="465729"/>
                </a:lnTo>
                <a:lnTo>
                  <a:pt x="18285" y="509407"/>
                </a:lnTo>
                <a:lnTo>
                  <a:pt x="39739" y="548932"/>
                </a:lnTo>
                <a:lnTo>
                  <a:pt x="68152" y="583369"/>
                </a:lnTo>
                <a:lnTo>
                  <a:pt x="102589" y="611782"/>
                </a:lnTo>
                <a:lnTo>
                  <a:pt x="142114" y="633236"/>
                </a:lnTo>
                <a:lnTo>
                  <a:pt x="185791" y="646794"/>
                </a:lnTo>
                <a:lnTo>
                  <a:pt x="232686" y="651521"/>
                </a:lnTo>
                <a:lnTo>
                  <a:pt x="2634009" y="651521"/>
                </a:lnTo>
                <a:lnTo>
                  <a:pt x="2680903" y="646794"/>
                </a:lnTo>
                <a:lnTo>
                  <a:pt x="2724581" y="633236"/>
                </a:lnTo>
                <a:lnTo>
                  <a:pt x="2764106" y="611782"/>
                </a:lnTo>
                <a:lnTo>
                  <a:pt x="2798543" y="583369"/>
                </a:lnTo>
                <a:lnTo>
                  <a:pt x="2826956" y="548932"/>
                </a:lnTo>
                <a:lnTo>
                  <a:pt x="2848410" y="509407"/>
                </a:lnTo>
                <a:lnTo>
                  <a:pt x="2861968" y="465729"/>
                </a:lnTo>
                <a:lnTo>
                  <a:pt x="2866695" y="418835"/>
                </a:lnTo>
                <a:lnTo>
                  <a:pt x="2866695" y="232686"/>
                </a:lnTo>
                <a:lnTo>
                  <a:pt x="2861968" y="185791"/>
                </a:lnTo>
                <a:lnTo>
                  <a:pt x="2848410" y="142114"/>
                </a:lnTo>
                <a:lnTo>
                  <a:pt x="2826956" y="102589"/>
                </a:lnTo>
                <a:lnTo>
                  <a:pt x="2798543" y="68152"/>
                </a:lnTo>
                <a:lnTo>
                  <a:pt x="2764106" y="39739"/>
                </a:lnTo>
                <a:lnTo>
                  <a:pt x="2724581" y="18285"/>
                </a:lnTo>
                <a:lnTo>
                  <a:pt x="2680903" y="4727"/>
                </a:lnTo>
                <a:lnTo>
                  <a:pt x="2634009" y="0"/>
                </a:lnTo>
                <a:close/>
              </a:path>
            </a:pathLst>
          </a:custGeom>
          <a:solidFill>
            <a:srgbClr val="050C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4">
            <a:hlinkClick r:id="rId14" action="ppaction://hlinksldjump"/>
          </p:cNvPr>
          <p:cNvSpPr/>
          <p:nvPr/>
        </p:nvSpPr>
        <p:spPr>
          <a:xfrm>
            <a:off x="10956503" y="786109"/>
            <a:ext cx="1852295" cy="251460"/>
          </a:xfrm>
          <a:custGeom>
            <a:avLst/>
            <a:gdLst/>
            <a:ahLst/>
            <a:cxnLst/>
            <a:rect l="l" t="t" r="r" b="b"/>
            <a:pathLst>
              <a:path w="1852295" h="251459">
                <a:moveTo>
                  <a:pt x="107564" y="0"/>
                </a:moveTo>
                <a:lnTo>
                  <a:pt x="64684" y="8567"/>
                </a:lnTo>
                <a:lnTo>
                  <a:pt x="30431" y="33673"/>
                </a:lnTo>
                <a:lnTo>
                  <a:pt x="7830" y="73236"/>
                </a:lnTo>
                <a:lnTo>
                  <a:pt x="0" y="125174"/>
                </a:lnTo>
                <a:lnTo>
                  <a:pt x="870" y="143796"/>
                </a:lnTo>
                <a:lnTo>
                  <a:pt x="13921" y="191807"/>
                </a:lnTo>
                <a:lnTo>
                  <a:pt x="40626" y="226700"/>
                </a:lnTo>
                <a:lnTo>
                  <a:pt x="78115" y="246541"/>
                </a:lnTo>
                <a:lnTo>
                  <a:pt x="107564" y="250349"/>
                </a:lnTo>
                <a:lnTo>
                  <a:pt x="116644" y="250014"/>
                </a:lnTo>
                <a:lnTo>
                  <a:pt x="157687" y="238420"/>
                </a:lnTo>
                <a:lnTo>
                  <a:pt x="179015" y="222744"/>
                </a:lnTo>
                <a:lnTo>
                  <a:pt x="107564" y="222744"/>
                </a:lnTo>
                <a:lnTo>
                  <a:pt x="96759" y="222045"/>
                </a:lnTo>
                <a:lnTo>
                  <a:pt x="58995" y="205305"/>
                </a:lnTo>
                <a:lnTo>
                  <a:pt x="34446" y="167095"/>
                </a:lnTo>
                <a:lnTo>
                  <a:pt x="28556" y="125174"/>
                </a:lnTo>
                <a:lnTo>
                  <a:pt x="29211" y="109966"/>
                </a:lnTo>
                <a:lnTo>
                  <a:pt x="39027" y="71749"/>
                </a:lnTo>
                <a:lnTo>
                  <a:pt x="67465" y="38789"/>
                </a:lnTo>
                <a:lnTo>
                  <a:pt x="107564" y="27605"/>
                </a:lnTo>
                <a:lnTo>
                  <a:pt x="178958" y="27605"/>
                </a:lnTo>
                <a:lnTo>
                  <a:pt x="177856" y="26459"/>
                </a:lnTo>
                <a:lnTo>
                  <a:pt x="142189" y="5354"/>
                </a:lnTo>
                <a:lnTo>
                  <a:pt x="116644" y="334"/>
                </a:lnTo>
                <a:lnTo>
                  <a:pt x="107564" y="0"/>
                </a:lnTo>
                <a:close/>
              </a:path>
              <a:path w="1852295" h="251459">
                <a:moveTo>
                  <a:pt x="205610" y="170865"/>
                </a:moveTo>
                <a:lnTo>
                  <a:pt x="176101" y="170865"/>
                </a:lnTo>
                <a:lnTo>
                  <a:pt x="174356" y="179274"/>
                </a:lnTo>
                <a:lnTo>
                  <a:pt x="171302" y="186730"/>
                </a:lnTo>
                <a:lnTo>
                  <a:pt x="138342" y="217191"/>
                </a:lnTo>
                <a:lnTo>
                  <a:pt x="115655" y="222744"/>
                </a:lnTo>
                <a:lnTo>
                  <a:pt x="179015" y="222744"/>
                </a:lnTo>
                <a:lnTo>
                  <a:pt x="200910" y="188565"/>
                </a:lnTo>
                <a:lnTo>
                  <a:pt x="203602" y="179960"/>
                </a:lnTo>
                <a:lnTo>
                  <a:pt x="205610" y="170865"/>
                </a:lnTo>
                <a:close/>
              </a:path>
              <a:path w="1852295" h="251459">
                <a:moveTo>
                  <a:pt x="178958" y="27605"/>
                </a:moveTo>
                <a:lnTo>
                  <a:pt x="115655" y="27605"/>
                </a:lnTo>
                <a:lnTo>
                  <a:pt x="123429" y="28715"/>
                </a:lnTo>
                <a:lnTo>
                  <a:pt x="138342" y="33157"/>
                </a:lnTo>
                <a:lnTo>
                  <a:pt x="145124" y="36489"/>
                </a:lnTo>
                <a:lnTo>
                  <a:pt x="151232" y="40931"/>
                </a:lnTo>
                <a:lnTo>
                  <a:pt x="157429" y="45304"/>
                </a:lnTo>
                <a:lnTo>
                  <a:pt x="162655" y="50688"/>
                </a:lnTo>
                <a:lnTo>
                  <a:pt x="166939" y="57113"/>
                </a:lnTo>
                <a:lnTo>
                  <a:pt x="171302" y="63539"/>
                </a:lnTo>
                <a:lnTo>
                  <a:pt x="174356" y="70995"/>
                </a:lnTo>
                <a:lnTo>
                  <a:pt x="176101" y="79483"/>
                </a:lnTo>
                <a:lnTo>
                  <a:pt x="205610" y="79483"/>
                </a:lnTo>
                <a:lnTo>
                  <a:pt x="188803" y="38953"/>
                </a:lnTo>
                <a:lnTo>
                  <a:pt x="183597" y="32424"/>
                </a:lnTo>
                <a:lnTo>
                  <a:pt x="178958" y="27605"/>
                </a:lnTo>
                <a:close/>
              </a:path>
              <a:path w="1852295" h="251459">
                <a:moveTo>
                  <a:pt x="327542" y="90430"/>
                </a:moveTo>
                <a:lnTo>
                  <a:pt x="299461" y="90430"/>
                </a:lnTo>
                <a:lnTo>
                  <a:pt x="299461" y="247017"/>
                </a:lnTo>
                <a:lnTo>
                  <a:pt x="327542" y="247017"/>
                </a:lnTo>
                <a:lnTo>
                  <a:pt x="327542" y="90430"/>
                </a:lnTo>
                <a:close/>
              </a:path>
              <a:path w="1852295" h="251459">
                <a:moveTo>
                  <a:pt x="387512" y="64253"/>
                </a:moveTo>
                <a:lnTo>
                  <a:pt x="239015" y="64253"/>
                </a:lnTo>
                <a:lnTo>
                  <a:pt x="239015" y="90430"/>
                </a:lnTo>
                <a:lnTo>
                  <a:pt x="387512" y="90430"/>
                </a:lnTo>
                <a:lnTo>
                  <a:pt x="387512" y="64253"/>
                </a:lnTo>
                <a:close/>
              </a:path>
              <a:path w="1852295" h="251459">
                <a:moveTo>
                  <a:pt x="546119" y="86622"/>
                </a:moveTo>
                <a:lnTo>
                  <a:pt x="489900" y="86622"/>
                </a:lnTo>
                <a:lnTo>
                  <a:pt x="498980" y="87232"/>
                </a:lnTo>
                <a:lnTo>
                  <a:pt x="506826" y="89062"/>
                </a:lnTo>
                <a:lnTo>
                  <a:pt x="528452" y="123746"/>
                </a:lnTo>
                <a:lnTo>
                  <a:pt x="528452" y="129220"/>
                </a:lnTo>
                <a:lnTo>
                  <a:pt x="526826" y="132393"/>
                </a:lnTo>
                <a:lnTo>
                  <a:pt x="523574" y="134217"/>
                </a:lnTo>
                <a:lnTo>
                  <a:pt x="520401" y="136042"/>
                </a:lnTo>
                <a:lnTo>
                  <a:pt x="515324" y="137351"/>
                </a:lnTo>
                <a:lnTo>
                  <a:pt x="502773" y="138746"/>
                </a:lnTo>
                <a:lnTo>
                  <a:pt x="481333" y="141356"/>
                </a:lnTo>
                <a:lnTo>
                  <a:pt x="440044" y="150479"/>
                </a:lnTo>
                <a:lnTo>
                  <a:pt x="411963" y="180920"/>
                </a:lnTo>
                <a:lnTo>
                  <a:pt x="410417" y="195139"/>
                </a:lnTo>
                <a:lnTo>
                  <a:pt x="410937" y="203736"/>
                </a:lnTo>
                <a:lnTo>
                  <a:pt x="434519" y="241060"/>
                </a:lnTo>
                <a:lnTo>
                  <a:pt x="472766" y="251301"/>
                </a:lnTo>
                <a:lnTo>
                  <a:pt x="480433" y="251003"/>
                </a:lnTo>
                <a:lnTo>
                  <a:pt x="521947" y="230478"/>
                </a:lnTo>
                <a:lnTo>
                  <a:pt x="525197" y="226075"/>
                </a:lnTo>
                <a:lnTo>
                  <a:pt x="477050" y="226075"/>
                </a:lnTo>
                <a:lnTo>
                  <a:pt x="468947" y="225600"/>
                </a:lnTo>
                <a:lnTo>
                  <a:pt x="438498" y="206324"/>
                </a:lnTo>
                <a:lnTo>
                  <a:pt x="438498" y="189427"/>
                </a:lnTo>
                <a:lnTo>
                  <a:pt x="472607" y="166582"/>
                </a:lnTo>
                <a:lnTo>
                  <a:pt x="491685" y="164202"/>
                </a:lnTo>
                <a:lnTo>
                  <a:pt x="496603" y="163567"/>
                </a:lnTo>
                <a:lnTo>
                  <a:pt x="528452" y="155159"/>
                </a:lnTo>
                <a:lnTo>
                  <a:pt x="556533" y="155159"/>
                </a:lnTo>
                <a:lnTo>
                  <a:pt x="556087" y="116265"/>
                </a:lnTo>
                <a:lnTo>
                  <a:pt x="549394" y="91858"/>
                </a:lnTo>
                <a:lnTo>
                  <a:pt x="546119" y="86622"/>
                </a:lnTo>
                <a:close/>
              </a:path>
              <a:path w="1852295" h="251459">
                <a:moveTo>
                  <a:pt x="556533" y="222268"/>
                </a:moveTo>
                <a:lnTo>
                  <a:pt x="528452" y="222268"/>
                </a:lnTo>
                <a:lnTo>
                  <a:pt x="528452" y="247017"/>
                </a:lnTo>
                <a:lnTo>
                  <a:pt x="556533" y="247017"/>
                </a:lnTo>
                <a:lnTo>
                  <a:pt x="556533" y="222268"/>
                </a:lnTo>
                <a:close/>
              </a:path>
              <a:path w="1852295" h="251459">
                <a:moveTo>
                  <a:pt x="556533" y="155159"/>
                </a:moveTo>
                <a:lnTo>
                  <a:pt x="528452" y="155159"/>
                </a:lnTo>
                <a:lnTo>
                  <a:pt x="528452" y="188475"/>
                </a:lnTo>
                <a:lnTo>
                  <a:pt x="526469" y="195734"/>
                </a:lnTo>
                <a:lnTo>
                  <a:pt x="522503" y="202635"/>
                </a:lnTo>
                <a:lnTo>
                  <a:pt x="518616" y="209536"/>
                </a:lnTo>
                <a:lnTo>
                  <a:pt x="512825" y="215168"/>
                </a:lnTo>
                <a:lnTo>
                  <a:pt x="477050" y="226075"/>
                </a:lnTo>
                <a:lnTo>
                  <a:pt x="525197" y="226075"/>
                </a:lnTo>
                <a:lnTo>
                  <a:pt x="527024" y="222268"/>
                </a:lnTo>
                <a:lnTo>
                  <a:pt x="556533" y="222268"/>
                </a:lnTo>
                <a:lnTo>
                  <a:pt x="556533" y="155159"/>
                </a:lnTo>
                <a:close/>
              </a:path>
              <a:path w="1852295" h="251459">
                <a:moveTo>
                  <a:pt x="494818" y="61873"/>
                </a:moveTo>
                <a:lnTo>
                  <a:pt x="488948" y="61873"/>
                </a:lnTo>
                <a:lnTo>
                  <a:pt x="482017" y="62111"/>
                </a:lnTo>
                <a:lnTo>
                  <a:pt x="440833" y="74426"/>
                </a:lnTo>
                <a:lnTo>
                  <a:pt x="415652" y="104708"/>
                </a:lnTo>
                <a:lnTo>
                  <a:pt x="442305" y="114227"/>
                </a:lnTo>
                <a:lnTo>
                  <a:pt x="445399" y="107564"/>
                </a:lnTo>
                <a:lnTo>
                  <a:pt x="450753" y="101297"/>
                </a:lnTo>
                <a:lnTo>
                  <a:pt x="489900" y="86622"/>
                </a:lnTo>
                <a:lnTo>
                  <a:pt x="546119" y="86622"/>
                </a:lnTo>
                <a:lnTo>
                  <a:pt x="545594" y="85782"/>
                </a:lnTo>
                <a:lnTo>
                  <a:pt x="509176" y="64015"/>
                </a:lnTo>
                <a:lnTo>
                  <a:pt x="501561" y="62587"/>
                </a:lnTo>
                <a:lnTo>
                  <a:pt x="494818" y="61873"/>
                </a:lnTo>
                <a:close/>
              </a:path>
              <a:path w="1852295" h="251459">
                <a:moveTo>
                  <a:pt x="671445" y="90430"/>
                </a:moveTo>
                <a:lnTo>
                  <a:pt x="643364" y="90430"/>
                </a:lnTo>
                <a:lnTo>
                  <a:pt x="643364" y="247017"/>
                </a:lnTo>
                <a:lnTo>
                  <a:pt x="671445" y="247017"/>
                </a:lnTo>
                <a:lnTo>
                  <a:pt x="671445" y="90430"/>
                </a:lnTo>
                <a:close/>
              </a:path>
              <a:path w="1852295" h="251459">
                <a:moveTo>
                  <a:pt x="731415" y="64253"/>
                </a:moveTo>
                <a:lnTo>
                  <a:pt x="582918" y="64253"/>
                </a:lnTo>
                <a:lnTo>
                  <a:pt x="582918" y="90430"/>
                </a:lnTo>
                <a:lnTo>
                  <a:pt x="731415" y="90430"/>
                </a:lnTo>
                <a:lnTo>
                  <a:pt x="731415" y="64253"/>
                </a:lnTo>
                <a:close/>
              </a:path>
              <a:path w="1852295" h="251459">
                <a:moveTo>
                  <a:pt x="800457" y="64253"/>
                </a:moveTo>
                <a:lnTo>
                  <a:pt x="772376" y="64253"/>
                </a:lnTo>
                <a:lnTo>
                  <a:pt x="772376" y="247017"/>
                </a:lnTo>
                <a:lnTo>
                  <a:pt x="805217" y="247017"/>
                </a:lnTo>
                <a:lnTo>
                  <a:pt x="830870" y="205610"/>
                </a:lnTo>
                <a:lnTo>
                  <a:pt x="800457" y="205610"/>
                </a:lnTo>
                <a:lnTo>
                  <a:pt x="800457" y="64253"/>
                </a:lnTo>
                <a:close/>
              </a:path>
              <a:path w="1852295" h="251459">
                <a:moveTo>
                  <a:pt x="920872" y="105660"/>
                </a:moveTo>
                <a:lnTo>
                  <a:pt x="892791" y="105660"/>
                </a:lnTo>
                <a:lnTo>
                  <a:pt x="892791" y="247017"/>
                </a:lnTo>
                <a:lnTo>
                  <a:pt x="920872" y="247017"/>
                </a:lnTo>
                <a:lnTo>
                  <a:pt x="920872" y="105660"/>
                </a:lnTo>
                <a:close/>
              </a:path>
              <a:path w="1852295" h="251459">
                <a:moveTo>
                  <a:pt x="920872" y="64253"/>
                </a:moveTo>
                <a:lnTo>
                  <a:pt x="888508" y="64253"/>
                </a:lnTo>
                <a:lnTo>
                  <a:pt x="800457" y="205610"/>
                </a:lnTo>
                <a:lnTo>
                  <a:pt x="830870" y="205610"/>
                </a:lnTo>
                <a:lnTo>
                  <a:pt x="892791" y="105660"/>
                </a:lnTo>
                <a:lnTo>
                  <a:pt x="920872" y="105660"/>
                </a:lnTo>
                <a:lnTo>
                  <a:pt x="920872" y="64253"/>
                </a:lnTo>
                <a:close/>
              </a:path>
              <a:path w="1852295" h="251459">
                <a:moveTo>
                  <a:pt x="1046077" y="61873"/>
                </a:moveTo>
                <a:lnTo>
                  <a:pt x="1002765" y="74010"/>
                </a:lnTo>
                <a:lnTo>
                  <a:pt x="973970" y="107445"/>
                </a:lnTo>
                <a:lnTo>
                  <a:pt x="963738" y="156587"/>
                </a:lnTo>
                <a:lnTo>
                  <a:pt x="964362" y="169891"/>
                </a:lnTo>
                <a:lnTo>
                  <a:pt x="979265" y="215329"/>
                </a:lnTo>
                <a:lnTo>
                  <a:pt x="1012017" y="243998"/>
                </a:lnTo>
                <a:lnTo>
                  <a:pt x="1046553" y="250825"/>
                </a:lnTo>
                <a:lnTo>
                  <a:pt x="1056354" y="250356"/>
                </a:lnTo>
                <a:lnTo>
                  <a:pt x="1095843" y="234405"/>
                </a:lnTo>
                <a:lnTo>
                  <a:pt x="1104388" y="225600"/>
                </a:lnTo>
                <a:lnTo>
                  <a:pt x="1046553" y="225600"/>
                </a:lnTo>
                <a:lnTo>
                  <a:pt x="1038491" y="225057"/>
                </a:lnTo>
                <a:lnTo>
                  <a:pt x="1002215" y="199935"/>
                </a:lnTo>
                <a:lnTo>
                  <a:pt x="991819" y="155635"/>
                </a:lnTo>
                <a:lnTo>
                  <a:pt x="992242" y="145618"/>
                </a:lnTo>
                <a:lnTo>
                  <a:pt x="1006841" y="105868"/>
                </a:lnTo>
                <a:lnTo>
                  <a:pt x="1046553" y="87098"/>
                </a:lnTo>
                <a:lnTo>
                  <a:pt x="1104506" y="87098"/>
                </a:lnTo>
                <a:lnTo>
                  <a:pt x="1100878" y="82934"/>
                </a:lnTo>
                <a:lnTo>
                  <a:pt x="1064401" y="63658"/>
                </a:lnTo>
                <a:lnTo>
                  <a:pt x="1055477" y="62319"/>
                </a:lnTo>
                <a:lnTo>
                  <a:pt x="1046077" y="61873"/>
                </a:lnTo>
                <a:close/>
              </a:path>
              <a:path w="1852295" h="251459">
                <a:moveTo>
                  <a:pt x="1118421" y="193711"/>
                </a:moveTo>
                <a:lnTo>
                  <a:pt x="1090340" y="193711"/>
                </a:lnTo>
                <a:lnTo>
                  <a:pt x="1088595" y="200374"/>
                </a:lnTo>
                <a:lnTo>
                  <a:pt x="1085660" y="206086"/>
                </a:lnTo>
                <a:lnTo>
                  <a:pt x="1077410" y="215605"/>
                </a:lnTo>
                <a:lnTo>
                  <a:pt x="1072373" y="219254"/>
                </a:lnTo>
                <a:lnTo>
                  <a:pt x="1060474" y="224330"/>
                </a:lnTo>
                <a:lnTo>
                  <a:pt x="1053851" y="225600"/>
                </a:lnTo>
                <a:lnTo>
                  <a:pt x="1104388" y="225600"/>
                </a:lnTo>
                <a:lnTo>
                  <a:pt x="1106641" y="222863"/>
                </a:lnTo>
                <a:lnTo>
                  <a:pt x="1110902" y="216177"/>
                </a:lnTo>
                <a:lnTo>
                  <a:pt x="1114286" y="209090"/>
                </a:lnTo>
                <a:lnTo>
                  <a:pt x="1116792" y="201601"/>
                </a:lnTo>
                <a:lnTo>
                  <a:pt x="1118421" y="193711"/>
                </a:lnTo>
                <a:close/>
              </a:path>
              <a:path w="1852295" h="251459">
                <a:moveTo>
                  <a:pt x="1104506" y="87098"/>
                </a:moveTo>
                <a:lnTo>
                  <a:pt x="1046553" y="87098"/>
                </a:lnTo>
                <a:lnTo>
                  <a:pt x="1055358" y="87708"/>
                </a:lnTo>
                <a:lnTo>
                  <a:pt x="1063211" y="89537"/>
                </a:lnTo>
                <a:lnTo>
                  <a:pt x="1090340" y="118987"/>
                </a:lnTo>
                <a:lnTo>
                  <a:pt x="1118421" y="118987"/>
                </a:lnTo>
                <a:lnTo>
                  <a:pt x="1116763" y="110687"/>
                </a:lnTo>
                <a:lnTo>
                  <a:pt x="1114167" y="102924"/>
                </a:lnTo>
                <a:lnTo>
                  <a:pt x="1110615" y="95665"/>
                </a:lnTo>
                <a:lnTo>
                  <a:pt x="1106165" y="89002"/>
                </a:lnTo>
                <a:lnTo>
                  <a:pt x="1104506" y="87098"/>
                </a:lnTo>
                <a:close/>
              </a:path>
              <a:path w="1852295" h="251459">
                <a:moveTo>
                  <a:pt x="1233601" y="90430"/>
                </a:moveTo>
                <a:lnTo>
                  <a:pt x="1205520" y="90430"/>
                </a:lnTo>
                <a:lnTo>
                  <a:pt x="1205520" y="247017"/>
                </a:lnTo>
                <a:lnTo>
                  <a:pt x="1233601" y="247017"/>
                </a:lnTo>
                <a:lnTo>
                  <a:pt x="1233601" y="90430"/>
                </a:lnTo>
                <a:close/>
              </a:path>
              <a:path w="1852295" h="251459">
                <a:moveTo>
                  <a:pt x="1293570" y="64253"/>
                </a:moveTo>
                <a:lnTo>
                  <a:pt x="1145074" y="64253"/>
                </a:lnTo>
                <a:lnTo>
                  <a:pt x="1145074" y="90430"/>
                </a:lnTo>
                <a:lnTo>
                  <a:pt x="1293570" y="90430"/>
                </a:lnTo>
                <a:lnTo>
                  <a:pt x="1293570" y="64253"/>
                </a:lnTo>
                <a:close/>
              </a:path>
              <a:path w="1852295" h="251459">
                <a:moveTo>
                  <a:pt x="1362613" y="64253"/>
                </a:moveTo>
                <a:lnTo>
                  <a:pt x="1334532" y="64253"/>
                </a:lnTo>
                <a:lnTo>
                  <a:pt x="1334532" y="247017"/>
                </a:lnTo>
                <a:lnTo>
                  <a:pt x="1367372" y="247017"/>
                </a:lnTo>
                <a:lnTo>
                  <a:pt x="1393026" y="205610"/>
                </a:lnTo>
                <a:lnTo>
                  <a:pt x="1362613" y="205610"/>
                </a:lnTo>
                <a:lnTo>
                  <a:pt x="1362613" y="64253"/>
                </a:lnTo>
                <a:close/>
              </a:path>
              <a:path w="1852295" h="251459">
                <a:moveTo>
                  <a:pt x="1483028" y="105660"/>
                </a:moveTo>
                <a:lnTo>
                  <a:pt x="1454947" y="105660"/>
                </a:lnTo>
                <a:lnTo>
                  <a:pt x="1454947" y="247017"/>
                </a:lnTo>
                <a:lnTo>
                  <a:pt x="1483028" y="247017"/>
                </a:lnTo>
                <a:lnTo>
                  <a:pt x="1483028" y="105660"/>
                </a:lnTo>
                <a:close/>
              </a:path>
              <a:path w="1852295" h="251459">
                <a:moveTo>
                  <a:pt x="1483028" y="64253"/>
                </a:moveTo>
                <a:lnTo>
                  <a:pt x="1450663" y="64253"/>
                </a:lnTo>
                <a:lnTo>
                  <a:pt x="1362613" y="205610"/>
                </a:lnTo>
                <a:lnTo>
                  <a:pt x="1393026" y="205610"/>
                </a:lnTo>
                <a:lnTo>
                  <a:pt x="1454947" y="105660"/>
                </a:lnTo>
                <a:lnTo>
                  <a:pt x="1483028" y="105660"/>
                </a:lnTo>
                <a:lnTo>
                  <a:pt x="1483028" y="64253"/>
                </a:lnTo>
                <a:close/>
              </a:path>
              <a:path w="1852295" h="251459">
                <a:moveTo>
                  <a:pt x="1562541" y="64253"/>
                </a:moveTo>
                <a:lnTo>
                  <a:pt x="1534460" y="64253"/>
                </a:lnTo>
                <a:lnTo>
                  <a:pt x="1534460" y="247017"/>
                </a:lnTo>
                <a:lnTo>
                  <a:pt x="1562541" y="247017"/>
                </a:lnTo>
                <a:lnTo>
                  <a:pt x="1562541" y="169913"/>
                </a:lnTo>
                <a:lnTo>
                  <a:pt x="1623078" y="169913"/>
                </a:lnTo>
                <a:lnTo>
                  <a:pt x="1609184" y="152303"/>
                </a:lnTo>
                <a:lnTo>
                  <a:pt x="1616362" y="143736"/>
                </a:lnTo>
                <a:lnTo>
                  <a:pt x="1562541" y="143736"/>
                </a:lnTo>
                <a:lnTo>
                  <a:pt x="1562541" y="64253"/>
                </a:lnTo>
                <a:close/>
              </a:path>
              <a:path w="1852295" h="251459">
                <a:moveTo>
                  <a:pt x="1623078" y="169913"/>
                </a:moveTo>
                <a:lnTo>
                  <a:pt x="1587767" y="169913"/>
                </a:lnTo>
                <a:lnTo>
                  <a:pt x="1647736" y="247017"/>
                </a:lnTo>
                <a:lnTo>
                  <a:pt x="1683908" y="247017"/>
                </a:lnTo>
                <a:lnTo>
                  <a:pt x="1623078" y="169913"/>
                </a:lnTo>
                <a:close/>
              </a:path>
              <a:path w="1852295" h="251459">
                <a:moveTo>
                  <a:pt x="1682957" y="64253"/>
                </a:moveTo>
                <a:lnTo>
                  <a:pt x="1646784" y="64253"/>
                </a:lnTo>
                <a:lnTo>
                  <a:pt x="1581103" y="143736"/>
                </a:lnTo>
                <a:lnTo>
                  <a:pt x="1616362" y="143736"/>
                </a:lnTo>
                <a:lnTo>
                  <a:pt x="1682957" y="64253"/>
                </a:lnTo>
                <a:close/>
              </a:path>
              <a:path w="1852295" h="251459">
                <a:moveTo>
                  <a:pt x="1841564" y="86622"/>
                </a:moveTo>
                <a:lnTo>
                  <a:pt x="1785345" y="86622"/>
                </a:lnTo>
                <a:lnTo>
                  <a:pt x="1794425" y="87232"/>
                </a:lnTo>
                <a:lnTo>
                  <a:pt x="1802271" y="89062"/>
                </a:lnTo>
                <a:lnTo>
                  <a:pt x="1823897" y="123746"/>
                </a:lnTo>
                <a:lnTo>
                  <a:pt x="1823897" y="129220"/>
                </a:lnTo>
                <a:lnTo>
                  <a:pt x="1822271" y="132393"/>
                </a:lnTo>
                <a:lnTo>
                  <a:pt x="1819019" y="134217"/>
                </a:lnTo>
                <a:lnTo>
                  <a:pt x="1815845" y="136042"/>
                </a:lnTo>
                <a:lnTo>
                  <a:pt x="1810769" y="137351"/>
                </a:lnTo>
                <a:lnTo>
                  <a:pt x="1798218" y="138746"/>
                </a:lnTo>
                <a:lnTo>
                  <a:pt x="1776778" y="141356"/>
                </a:lnTo>
                <a:lnTo>
                  <a:pt x="1735489" y="150479"/>
                </a:lnTo>
                <a:lnTo>
                  <a:pt x="1707408" y="180920"/>
                </a:lnTo>
                <a:lnTo>
                  <a:pt x="1705862" y="195139"/>
                </a:lnTo>
                <a:lnTo>
                  <a:pt x="1706382" y="203736"/>
                </a:lnTo>
                <a:lnTo>
                  <a:pt x="1729964" y="241060"/>
                </a:lnTo>
                <a:lnTo>
                  <a:pt x="1768211" y="251301"/>
                </a:lnTo>
                <a:lnTo>
                  <a:pt x="1775878" y="251003"/>
                </a:lnTo>
                <a:lnTo>
                  <a:pt x="1817392" y="230478"/>
                </a:lnTo>
                <a:lnTo>
                  <a:pt x="1820642" y="226075"/>
                </a:lnTo>
                <a:lnTo>
                  <a:pt x="1772494" y="226075"/>
                </a:lnTo>
                <a:lnTo>
                  <a:pt x="1764392" y="225600"/>
                </a:lnTo>
                <a:lnTo>
                  <a:pt x="1733943" y="206324"/>
                </a:lnTo>
                <a:lnTo>
                  <a:pt x="1733943" y="189427"/>
                </a:lnTo>
                <a:lnTo>
                  <a:pt x="1768052" y="166582"/>
                </a:lnTo>
                <a:lnTo>
                  <a:pt x="1787130" y="164202"/>
                </a:lnTo>
                <a:lnTo>
                  <a:pt x="1792048" y="163567"/>
                </a:lnTo>
                <a:lnTo>
                  <a:pt x="1823897" y="155159"/>
                </a:lnTo>
                <a:lnTo>
                  <a:pt x="1851978" y="155159"/>
                </a:lnTo>
                <a:lnTo>
                  <a:pt x="1851532" y="116265"/>
                </a:lnTo>
                <a:lnTo>
                  <a:pt x="1844839" y="91858"/>
                </a:lnTo>
                <a:lnTo>
                  <a:pt x="1841564" y="86622"/>
                </a:lnTo>
                <a:close/>
              </a:path>
              <a:path w="1852295" h="251459">
                <a:moveTo>
                  <a:pt x="1851978" y="222268"/>
                </a:moveTo>
                <a:lnTo>
                  <a:pt x="1823897" y="222268"/>
                </a:lnTo>
                <a:lnTo>
                  <a:pt x="1823897" y="247017"/>
                </a:lnTo>
                <a:lnTo>
                  <a:pt x="1851978" y="247017"/>
                </a:lnTo>
                <a:lnTo>
                  <a:pt x="1851978" y="222268"/>
                </a:lnTo>
                <a:close/>
              </a:path>
              <a:path w="1852295" h="251459">
                <a:moveTo>
                  <a:pt x="1851978" y="155159"/>
                </a:moveTo>
                <a:lnTo>
                  <a:pt x="1823897" y="155159"/>
                </a:lnTo>
                <a:lnTo>
                  <a:pt x="1823897" y="188475"/>
                </a:lnTo>
                <a:lnTo>
                  <a:pt x="1821914" y="195734"/>
                </a:lnTo>
                <a:lnTo>
                  <a:pt x="1817948" y="202635"/>
                </a:lnTo>
                <a:lnTo>
                  <a:pt x="1814061" y="209536"/>
                </a:lnTo>
                <a:lnTo>
                  <a:pt x="1808270" y="215168"/>
                </a:lnTo>
                <a:lnTo>
                  <a:pt x="1772494" y="226075"/>
                </a:lnTo>
                <a:lnTo>
                  <a:pt x="1820642" y="226075"/>
                </a:lnTo>
                <a:lnTo>
                  <a:pt x="1822469" y="222268"/>
                </a:lnTo>
                <a:lnTo>
                  <a:pt x="1851978" y="222268"/>
                </a:lnTo>
                <a:lnTo>
                  <a:pt x="1851978" y="155159"/>
                </a:lnTo>
                <a:close/>
              </a:path>
              <a:path w="1852295" h="251459">
                <a:moveTo>
                  <a:pt x="1790263" y="61873"/>
                </a:moveTo>
                <a:lnTo>
                  <a:pt x="1784393" y="61873"/>
                </a:lnTo>
                <a:lnTo>
                  <a:pt x="1777462" y="62111"/>
                </a:lnTo>
                <a:lnTo>
                  <a:pt x="1736278" y="74426"/>
                </a:lnTo>
                <a:lnTo>
                  <a:pt x="1711097" y="104708"/>
                </a:lnTo>
                <a:lnTo>
                  <a:pt x="1737750" y="114227"/>
                </a:lnTo>
                <a:lnTo>
                  <a:pt x="1740844" y="107564"/>
                </a:lnTo>
                <a:lnTo>
                  <a:pt x="1746198" y="101297"/>
                </a:lnTo>
                <a:lnTo>
                  <a:pt x="1785345" y="86622"/>
                </a:lnTo>
                <a:lnTo>
                  <a:pt x="1841564" y="86622"/>
                </a:lnTo>
                <a:lnTo>
                  <a:pt x="1841039" y="85782"/>
                </a:lnTo>
                <a:lnTo>
                  <a:pt x="1804621" y="64015"/>
                </a:lnTo>
                <a:lnTo>
                  <a:pt x="1797006" y="62587"/>
                </a:lnTo>
                <a:lnTo>
                  <a:pt x="1790263" y="61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5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521" y="651522"/>
            <a:ext cx="600075" cy="556260"/>
          </a:xfrm>
          <a:custGeom>
            <a:avLst/>
            <a:gdLst/>
            <a:ahLst/>
            <a:cxnLst/>
            <a:rect l="l" t="t" r="r" b="b"/>
            <a:pathLst>
              <a:path w="600075" h="556260">
                <a:moveTo>
                  <a:pt x="309122" y="0"/>
                </a:moveTo>
                <a:lnTo>
                  <a:pt x="0" y="230037"/>
                </a:lnTo>
                <a:lnTo>
                  <a:pt x="0" y="447413"/>
                </a:lnTo>
                <a:lnTo>
                  <a:pt x="290938" y="447413"/>
                </a:lnTo>
                <a:lnTo>
                  <a:pt x="290938" y="556090"/>
                </a:lnTo>
                <a:lnTo>
                  <a:pt x="461033" y="429511"/>
                </a:lnTo>
                <a:lnTo>
                  <a:pt x="309122" y="429511"/>
                </a:lnTo>
                <a:lnTo>
                  <a:pt x="309122" y="338734"/>
                </a:lnTo>
                <a:lnTo>
                  <a:pt x="20741" y="338734"/>
                </a:lnTo>
                <a:lnTo>
                  <a:pt x="290938" y="126579"/>
                </a:lnTo>
                <a:lnTo>
                  <a:pt x="600060" y="126579"/>
                </a:lnTo>
                <a:lnTo>
                  <a:pt x="600060" y="108677"/>
                </a:lnTo>
                <a:lnTo>
                  <a:pt x="309122" y="108677"/>
                </a:lnTo>
                <a:lnTo>
                  <a:pt x="309122" y="0"/>
                </a:lnTo>
                <a:close/>
              </a:path>
              <a:path w="600075" h="556260">
                <a:moveTo>
                  <a:pt x="600060" y="126579"/>
                </a:moveTo>
                <a:lnTo>
                  <a:pt x="290938" y="126579"/>
                </a:lnTo>
                <a:lnTo>
                  <a:pt x="290938" y="217357"/>
                </a:lnTo>
                <a:lnTo>
                  <a:pt x="579320" y="217357"/>
                </a:lnTo>
                <a:lnTo>
                  <a:pt x="309122" y="429511"/>
                </a:lnTo>
                <a:lnTo>
                  <a:pt x="461033" y="429511"/>
                </a:lnTo>
                <a:lnTo>
                  <a:pt x="600060" y="326052"/>
                </a:lnTo>
                <a:lnTo>
                  <a:pt x="600060" y="126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4685" y="749476"/>
            <a:ext cx="1764664" cy="360045"/>
          </a:xfrm>
          <a:custGeom>
            <a:avLst/>
            <a:gdLst/>
            <a:ahLst/>
            <a:cxnLst/>
            <a:rect l="l" t="t" r="r" b="b"/>
            <a:pathLst>
              <a:path w="1764664" h="360044">
                <a:moveTo>
                  <a:pt x="302133" y="9690"/>
                </a:moveTo>
                <a:lnTo>
                  <a:pt x="77673" y="9690"/>
                </a:lnTo>
                <a:lnTo>
                  <a:pt x="77673" y="224040"/>
                </a:lnTo>
                <a:lnTo>
                  <a:pt x="71399" y="254698"/>
                </a:lnTo>
                <a:lnTo>
                  <a:pt x="54457" y="279323"/>
                </a:lnTo>
                <a:lnTo>
                  <a:pt x="29705" y="295719"/>
                </a:lnTo>
                <a:lnTo>
                  <a:pt x="0" y="301688"/>
                </a:lnTo>
                <a:lnTo>
                  <a:pt x="0" y="358940"/>
                </a:lnTo>
                <a:lnTo>
                  <a:pt x="41871" y="352247"/>
                </a:lnTo>
                <a:lnTo>
                  <a:pt x="78854" y="333463"/>
                </a:lnTo>
                <a:lnTo>
                  <a:pt x="108419" y="304520"/>
                </a:lnTo>
                <a:lnTo>
                  <a:pt x="128016" y="267398"/>
                </a:lnTo>
                <a:lnTo>
                  <a:pt x="135115" y="224040"/>
                </a:lnTo>
                <a:lnTo>
                  <a:pt x="135115" y="66814"/>
                </a:lnTo>
                <a:lnTo>
                  <a:pt x="244703" y="66814"/>
                </a:lnTo>
                <a:lnTo>
                  <a:pt x="244703" y="348869"/>
                </a:lnTo>
                <a:lnTo>
                  <a:pt x="302133" y="348869"/>
                </a:lnTo>
                <a:lnTo>
                  <a:pt x="302133" y="9690"/>
                </a:lnTo>
                <a:close/>
              </a:path>
              <a:path w="1764664" h="360044">
                <a:moveTo>
                  <a:pt x="750430" y="179870"/>
                </a:moveTo>
                <a:lnTo>
                  <a:pt x="744410" y="135521"/>
                </a:lnTo>
                <a:lnTo>
                  <a:pt x="727557" y="96456"/>
                </a:lnTo>
                <a:lnTo>
                  <a:pt x="701687" y="63233"/>
                </a:lnTo>
                <a:lnTo>
                  <a:pt x="694690" y="57569"/>
                </a:lnTo>
                <a:lnTo>
                  <a:pt x="694690" y="179870"/>
                </a:lnTo>
                <a:lnTo>
                  <a:pt x="686879" y="218617"/>
                </a:lnTo>
                <a:lnTo>
                  <a:pt x="665213" y="252691"/>
                </a:lnTo>
                <a:lnTo>
                  <a:pt x="632409" y="279844"/>
                </a:lnTo>
                <a:lnTo>
                  <a:pt x="591159" y="297789"/>
                </a:lnTo>
                <a:lnTo>
                  <a:pt x="544156" y="304279"/>
                </a:lnTo>
                <a:lnTo>
                  <a:pt x="497154" y="297789"/>
                </a:lnTo>
                <a:lnTo>
                  <a:pt x="455904" y="279844"/>
                </a:lnTo>
                <a:lnTo>
                  <a:pt x="423100" y="252691"/>
                </a:lnTo>
                <a:lnTo>
                  <a:pt x="401434" y="218617"/>
                </a:lnTo>
                <a:lnTo>
                  <a:pt x="393611" y="179870"/>
                </a:lnTo>
                <a:lnTo>
                  <a:pt x="401434" y="141122"/>
                </a:lnTo>
                <a:lnTo>
                  <a:pt x="423100" y="107035"/>
                </a:lnTo>
                <a:lnTo>
                  <a:pt x="455904" y="79895"/>
                </a:lnTo>
                <a:lnTo>
                  <a:pt x="497154" y="61937"/>
                </a:lnTo>
                <a:lnTo>
                  <a:pt x="544156" y="55460"/>
                </a:lnTo>
                <a:lnTo>
                  <a:pt x="591159" y="61937"/>
                </a:lnTo>
                <a:lnTo>
                  <a:pt x="632409" y="79895"/>
                </a:lnTo>
                <a:lnTo>
                  <a:pt x="665213" y="107035"/>
                </a:lnTo>
                <a:lnTo>
                  <a:pt x="686879" y="141122"/>
                </a:lnTo>
                <a:lnTo>
                  <a:pt x="694690" y="179870"/>
                </a:lnTo>
                <a:lnTo>
                  <a:pt x="694690" y="57569"/>
                </a:lnTo>
                <a:lnTo>
                  <a:pt x="692086" y="55460"/>
                </a:lnTo>
                <a:lnTo>
                  <a:pt x="668604" y="36410"/>
                </a:lnTo>
                <a:lnTo>
                  <a:pt x="630123" y="16560"/>
                </a:lnTo>
                <a:lnTo>
                  <a:pt x="588035" y="4229"/>
                </a:lnTo>
                <a:lnTo>
                  <a:pt x="544156" y="0"/>
                </a:lnTo>
                <a:lnTo>
                  <a:pt x="500278" y="4229"/>
                </a:lnTo>
                <a:lnTo>
                  <a:pt x="458190" y="16560"/>
                </a:lnTo>
                <a:lnTo>
                  <a:pt x="419709" y="36410"/>
                </a:lnTo>
                <a:lnTo>
                  <a:pt x="386626" y="63233"/>
                </a:lnTo>
                <a:lnTo>
                  <a:pt x="360756" y="96456"/>
                </a:lnTo>
                <a:lnTo>
                  <a:pt x="343903" y="135521"/>
                </a:lnTo>
                <a:lnTo>
                  <a:pt x="337883" y="179870"/>
                </a:lnTo>
                <a:lnTo>
                  <a:pt x="343903" y="224205"/>
                </a:lnTo>
                <a:lnTo>
                  <a:pt x="360756" y="263271"/>
                </a:lnTo>
                <a:lnTo>
                  <a:pt x="386626" y="296494"/>
                </a:lnTo>
                <a:lnTo>
                  <a:pt x="419709" y="323316"/>
                </a:lnTo>
                <a:lnTo>
                  <a:pt x="458190" y="343166"/>
                </a:lnTo>
                <a:lnTo>
                  <a:pt x="500278" y="355498"/>
                </a:lnTo>
                <a:lnTo>
                  <a:pt x="544156" y="359727"/>
                </a:lnTo>
                <a:lnTo>
                  <a:pt x="588035" y="355498"/>
                </a:lnTo>
                <a:lnTo>
                  <a:pt x="630123" y="343166"/>
                </a:lnTo>
                <a:lnTo>
                  <a:pt x="668604" y="323316"/>
                </a:lnTo>
                <a:lnTo>
                  <a:pt x="701687" y="296494"/>
                </a:lnTo>
                <a:lnTo>
                  <a:pt x="727557" y="263271"/>
                </a:lnTo>
                <a:lnTo>
                  <a:pt x="744410" y="224205"/>
                </a:lnTo>
                <a:lnTo>
                  <a:pt x="750430" y="179870"/>
                </a:lnTo>
                <a:close/>
              </a:path>
              <a:path w="1764664" h="360044">
                <a:moveTo>
                  <a:pt x="1105204" y="299415"/>
                </a:moveTo>
                <a:lnTo>
                  <a:pt x="1073391" y="299415"/>
                </a:lnTo>
                <a:lnTo>
                  <a:pt x="1073391" y="9855"/>
                </a:lnTo>
                <a:lnTo>
                  <a:pt x="1015822" y="9855"/>
                </a:lnTo>
                <a:lnTo>
                  <a:pt x="1015822" y="299415"/>
                </a:lnTo>
                <a:lnTo>
                  <a:pt x="845731" y="299415"/>
                </a:lnTo>
                <a:lnTo>
                  <a:pt x="845731" y="9855"/>
                </a:lnTo>
                <a:lnTo>
                  <a:pt x="788149" y="9855"/>
                </a:lnTo>
                <a:lnTo>
                  <a:pt x="788149" y="299415"/>
                </a:lnTo>
                <a:lnTo>
                  <a:pt x="787958" y="299415"/>
                </a:lnTo>
                <a:lnTo>
                  <a:pt x="787958" y="348945"/>
                </a:lnTo>
                <a:lnTo>
                  <a:pt x="1105204" y="348945"/>
                </a:lnTo>
                <a:lnTo>
                  <a:pt x="1105204" y="299415"/>
                </a:lnTo>
                <a:close/>
              </a:path>
              <a:path w="1764664" h="360044">
                <a:moveTo>
                  <a:pt x="1445818" y="9486"/>
                </a:moveTo>
                <a:lnTo>
                  <a:pt x="1389049" y="9486"/>
                </a:lnTo>
                <a:lnTo>
                  <a:pt x="1205026" y="265709"/>
                </a:lnTo>
                <a:lnTo>
                  <a:pt x="1205026" y="9486"/>
                </a:lnTo>
                <a:lnTo>
                  <a:pt x="1148257" y="9486"/>
                </a:lnTo>
                <a:lnTo>
                  <a:pt x="1148257" y="349021"/>
                </a:lnTo>
                <a:lnTo>
                  <a:pt x="1205026" y="349021"/>
                </a:lnTo>
                <a:lnTo>
                  <a:pt x="1389049" y="92798"/>
                </a:lnTo>
                <a:lnTo>
                  <a:pt x="1389049" y="349021"/>
                </a:lnTo>
                <a:lnTo>
                  <a:pt x="1445818" y="349021"/>
                </a:lnTo>
                <a:lnTo>
                  <a:pt x="1445818" y="9486"/>
                </a:lnTo>
                <a:close/>
              </a:path>
              <a:path w="1764664" h="360044">
                <a:moveTo>
                  <a:pt x="1764309" y="9817"/>
                </a:moveTo>
                <a:lnTo>
                  <a:pt x="1706956" y="9817"/>
                </a:lnTo>
                <a:lnTo>
                  <a:pt x="1706956" y="66941"/>
                </a:lnTo>
                <a:lnTo>
                  <a:pt x="1706956" y="162331"/>
                </a:lnTo>
                <a:lnTo>
                  <a:pt x="1605711" y="162331"/>
                </a:lnTo>
                <a:lnTo>
                  <a:pt x="1587131" y="158572"/>
                </a:lnTo>
                <a:lnTo>
                  <a:pt x="1571942" y="148361"/>
                </a:lnTo>
                <a:lnTo>
                  <a:pt x="1561706" y="133197"/>
                </a:lnTo>
                <a:lnTo>
                  <a:pt x="1557959" y="114630"/>
                </a:lnTo>
                <a:lnTo>
                  <a:pt x="1561706" y="96075"/>
                </a:lnTo>
                <a:lnTo>
                  <a:pt x="1571942" y="80911"/>
                </a:lnTo>
                <a:lnTo>
                  <a:pt x="1587131" y="70700"/>
                </a:lnTo>
                <a:lnTo>
                  <a:pt x="1605711" y="66941"/>
                </a:lnTo>
                <a:lnTo>
                  <a:pt x="1706956" y="66941"/>
                </a:lnTo>
                <a:lnTo>
                  <a:pt x="1706956" y="9817"/>
                </a:lnTo>
                <a:lnTo>
                  <a:pt x="1601724" y="9817"/>
                </a:lnTo>
                <a:lnTo>
                  <a:pt x="1560766" y="18059"/>
                </a:lnTo>
                <a:lnTo>
                  <a:pt x="1527327" y="40525"/>
                </a:lnTo>
                <a:lnTo>
                  <a:pt x="1504784" y="73837"/>
                </a:lnTo>
                <a:lnTo>
                  <a:pt x="1496517" y="114630"/>
                </a:lnTo>
                <a:lnTo>
                  <a:pt x="1501533" y="146723"/>
                </a:lnTo>
                <a:lnTo>
                  <a:pt x="1515567" y="174802"/>
                </a:lnTo>
                <a:lnTo>
                  <a:pt x="1537017" y="197294"/>
                </a:lnTo>
                <a:lnTo>
                  <a:pt x="1564347" y="212648"/>
                </a:lnTo>
                <a:lnTo>
                  <a:pt x="1486789" y="348996"/>
                </a:lnTo>
                <a:lnTo>
                  <a:pt x="1548041" y="348996"/>
                </a:lnTo>
                <a:lnTo>
                  <a:pt x="1621726" y="219456"/>
                </a:lnTo>
                <a:lnTo>
                  <a:pt x="1706956" y="219456"/>
                </a:lnTo>
                <a:lnTo>
                  <a:pt x="1706956" y="348996"/>
                </a:lnTo>
                <a:lnTo>
                  <a:pt x="1764309" y="348996"/>
                </a:lnTo>
                <a:lnTo>
                  <a:pt x="1764309" y="219456"/>
                </a:lnTo>
                <a:lnTo>
                  <a:pt x="1764309" y="162331"/>
                </a:lnTo>
                <a:lnTo>
                  <a:pt x="1764309" y="66941"/>
                </a:lnTo>
                <a:lnTo>
                  <a:pt x="1764309" y="9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70885" y="604984"/>
            <a:ext cx="2867025" cy="652145"/>
            <a:chOff x="10470885" y="604984"/>
            <a:chExt cx="2867025" cy="652145"/>
          </a:xfrm>
        </p:grpSpPr>
        <p:sp>
          <p:nvSpPr>
            <p:cNvPr id="5" name="object 5">
              <a:hlinkClick r:id="rId2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0975463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756416" y="604984"/>
            <a:ext cx="2867025" cy="652145"/>
            <a:chOff x="13756416" y="604984"/>
            <a:chExt cx="2867025" cy="652145"/>
          </a:xfrm>
        </p:grpSpPr>
        <p:sp>
          <p:nvSpPr>
            <p:cNvPr id="8" name="object 8">
              <a:hlinkClick r:id="rId3" action="ppaction://hlinksldjump"/>
            </p:cNvPr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702272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0" name="object 10">
            <a:hlinkClick r:id="rId4" action="ppaction://hlinksldjump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5354" y="604984"/>
            <a:ext cx="2866695" cy="651521"/>
          </a:xfrm>
          <a:prstGeom prst="rect">
            <a:avLst/>
          </a:prstGeom>
        </p:spPr>
      </p:pic>
      <p:pic>
        <p:nvPicPr>
          <p:cNvPr id="11" name="object 11">
            <a:hlinkClick r:id="rId6" action="ppaction://hlinksldjump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7032631" y="104244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41998" y="214071"/>
                </a:moveTo>
                <a:lnTo>
                  <a:pt x="239801" y="203200"/>
                </a:lnTo>
                <a:lnTo>
                  <a:pt x="233819" y="194322"/>
                </a:lnTo>
                <a:lnTo>
                  <a:pt x="224942" y="188341"/>
                </a:lnTo>
                <a:lnTo>
                  <a:pt x="214071" y="186143"/>
                </a:lnTo>
                <a:lnTo>
                  <a:pt x="203200" y="188341"/>
                </a:lnTo>
                <a:lnTo>
                  <a:pt x="194335" y="194322"/>
                </a:lnTo>
                <a:lnTo>
                  <a:pt x="188341" y="203200"/>
                </a:lnTo>
                <a:lnTo>
                  <a:pt x="186156" y="214071"/>
                </a:lnTo>
                <a:lnTo>
                  <a:pt x="186156" y="307149"/>
                </a:lnTo>
                <a:lnTo>
                  <a:pt x="188341" y="318020"/>
                </a:lnTo>
                <a:lnTo>
                  <a:pt x="194335" y="326885"/>
                </a:lnTo>
                <a:lnTo>
                  <a:pt x="203200" y="332879"/>
                </a:lnTo>
                <a:lnTo>
                  <a:pt x="214071" y="335064"/>
                </a:lnTo>
                <a:lnTo>
                  <a:pt x="224942" y="332879"/>
                </a:lnTo>
                <a:lnTo>
                  <a:pt x="233819" y="326885"/>
                </a:lnTo>
                <a:lnTo>
                  <a:pt x="239801" y="318020"/>
                </a:lnTo>
                <a:lnTo>
                  <a:pt x="241998" y="307149"/>
                </a:lnTo>
                <a:lnTo>
                  <a:pt x="241998" y="214071"/>
                </a:lnTo>
                <a:close/>
              </a:path>
              <a:path w="419100" h="419100">
                <a:moveTo>
                  <a:pt x="241998" y="130302"/>
                </a:moveTo>
                <a:lnTo>
                  <a:pt x="239801" y="119430"/>
                </a:lnTo>
                <a:lnTo>
                  <a:pt x="233819" y="110566"/>
                </a:lnTo>
                <a:lnTo>
                  <a:pt x="224942" y="104571"/>
                </a:lnTo>
                <a:lnTo>
                  <a:pt x="214071" y="102387"/>
                </a:lnTo>
                <a:lnTo>
                  <a:pt x="203200" y="104571"/>
                </a:lnTo>
                <a:lnTo>
                  <a:pt x="194335" y="110566"/>
                </a:lnTo>
                <a:lnTo>
                  <a:pt x="188341" y="119430"/>
                </a:lnTo>
                <a:lnTo>
                  <a:pt x="186156" y="130302"/>
                </a:lnTo>
                <a:lnTo>
                  <a:pt x="188341" y="141173"/>
                </a:lnTo>
                <a:lnTo>
                  <a:pt x="194335" y="150050"/>
                </a:lnTo>
                <a:lnTo>
                  <a:pt x="203200" y="156032"/>
                </a:lnTo>
                <a:lnTo>
                  <a:pt x="214071" y="158229"/>
                </a:lnTo>
                <a:lnTo>
                  <a:pt x="224942" y="156032"/>
                </a:lnTo>
                <a:lnTo>
                  <a:pt x="233819" y="150050"/>
                </a:lnTo>
                <a:lnTo>
                  <a:pt x="239801" y="141173"/>
                </a:lnTo>
                <a:lnTo>
                  <a:pt x="241998" y="130302"/>
                </a:lnTo>
                <a:close/>
              </a:path>
              <a:path w="419100" h="419100">
                <a:moveTo>
                  <a:pt x="418833" y="209423"/>
                </a:moveTo>
                <a:lnTo>
                  <a:pt x="413308" y="161404"/>
                </a:lnTo>
                <a:lnTo>
                  <a:pt x="397548" y="117322"/>
                </a:lnTo>
                <a:lnTo>
                  <a:pt x="381609" y="92252"/>
                </a:lnTo>
                <a:lnTo>
                  <a:pt x="381609" y="209423"/>
                </a:lnTo>
                <a:lnTo>
                  <a:pt x="375462" y="255193"/>
                </a:lnTo>
                <a:lnTo>
                  <a:pt x="358101" y="296329"/>
                </a:lnTo>
                <a:lnTo>
                  <a:pt x="331177" y="331177"/>
                </a:lnTo>
                <a:lnTo>
                  <a:pt x="296329" y="358101"/>
                </a:lnTo>
                <a:lnTo>
                  <a:pt x="255193" y="375450"/>
                </a:lnTo>
                <a:lnTo>
                  <a:pt x="209423" y="381609"/>
                </a:lnTo>
                <a:lnTo>
                  <a:pt x="163652" y="375450"/>
                </a:lnTo>
                <a:lnTo>
                  <a:pt x="122516" y="358101"/>
                </a:lnTo>
                <a:lnTo>
                  <a:pt x="87668" y="331177"/>
                </a:lnTo>
                <a:lnTo>
                  <a:pt x="60744" y="296329"/>
                </a:lnTo>
                <a:lnTo>
                  <a:pt x="43383" y="255193"/>
                </a:lnTo>
                <a:lnTo>
                  <a:pt x="37236" y="209423"/>
                </a:lnTo>
                <a:lnTo>
                  <a:pt x="43383" y="163639"/>
                </a:lnTo>
                <a:lnTo>
                  <a:pt x="60744" y="122516"/>
                </a:lnTo>
                <a:lnTo>
                  <a:pt x="87668" y="87668"/>
                </a:lnTo>
                <a:lnTo>
                  <a:pt x="122516" y="60744"/>
                </a:lnTo>
                <a:lnTo>
                  <a:pt x="163652" y="43383"/>
                </a:lnTo>
                <a:lnTo>
                  <a:pt x="209423" y="37223"/>
                </a:lnTo>
                <a:lnTo>
                  <a:pt x="255193" y="43383"/>
                </a:lnTo>
                <a:lnTo>
                  <a:pt x="296329" y="60744"/>
                </a:lnTo>
                <a:lnTo>
                  <a:pt x="331177" y="87668"/>
                </a:lnTo>
                <a:lnTo>
                  <a:pt x="358101" y="122516"/>
                </a:lnTo>
                <a:lnTo>
                  <a:pt x="375462" y="163639"/>
                </a:lnTo>
                <a:lnTo>
                  <a:pt x="381609" y="209423"/>
                </a:lnTo>
                <a:lnTo>
                  <a:pt x="381609" y="92252"/>
                </a:lnTo>
                <a:lnTo>
                  <a:pt x="340398" y="46012"/>
                </a:lnTo>
                <a:lnTo>
                  <a:pt x="301523" y="21285"/>
                </a:lnTo>
                <a:lnTo>
                  <a:pt x="257441" y="5524"/>
                </a:lnTo>
                <a:lnTo>
                  <a:pt x="209423" y="0"/>
                </a:lnTo>
                <a:lnTo>
                  <a:pt x="161404" y="5524"/>
                </a:lnTo>
                <a:lnTo>
                  <a:pt x="117322" y="21285"/>
                </a:lnTo>
                <a:lnTo>
                  <a:pt x="78435" y="46012"/>
                </a:lnTo>
                <a:lnTo>
                  <a:pt x="46012" y="78435"/>
                </a:lnTo>
                <a:lnTo>
                  <a:pt x="21285" y="117322"/>
                </a:lnTo>
                <a:lnTo>
                  <a:pt x="5537" y="161404"/>
                </a:lnTo>
                <a:lnTo>
                  <a:pt x="0" y="209423"/>
                </a:lnTo>
                <a:lnTo>
                  <a:pt x="5537" y="257429"/>
                </a:lnTo>
                <a:lnTo>
                  <a:pt x="21285" y="301510"/>
                </a:lnTo>
                <a:lnTo>
                  <a:pt x="46012" y="340398"/>
                </a:lnTo>
                <a:lnTo>
                  <a:pt x="78435" y="372833"/>
                </a:lnTo>
                <a:lnTo>
                  <a:pt x="117322" y="397548"/>
                </a:lnTo>
                <a:lnTo>
                  <a:pt x="161404" y="413308"/>
                </a:lnTo>
                <a:lnTo>
                  <a:pt x="209423" y="418833"/>
                </a:lnTo>
                <a:lnTo>
                  <a:pt x="257441" y="413308"/>
                </a:lnTo>
                <a:lnTo>
                  <a:pt x="301523" y="397548"/>
                </a:lnTo>
                <a:lnTo>
                  <a:pt x="326593" y="381609"/>
                </a:lnTo>
                <a:lnTo>
                  <a:pt x="340398" y="372833"/>
                </a:lnTo>
                <a:lnTo>
                  <a:pt x="372833" y="340398"/>
                </a:lnTo>
                <a:lnTo>
                  <a:pt x="397548" y="301510"/>
                </a:lnTo>
                <a:lnTo>
                  <a:pt x="413308" y="257429"/>
                </a:lnTo>
                <a:lnTo>
                  <a:pt x="418833" y="20942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>
            <a:hlinkClick r:id="rId8" action="ppaction://hlinksldjump"/>
          </p:cNvPr>
          <p:cNvSpPr/>
          <p:nvPr/>
        </p:nvSpPr>
        <p:spPr>
          <a:xfrm>
            <a:off x="17172252" y="467905"/>
            <a:ext cx="316865" cy="274320"/>
          </a:xfrm>
          <a:custGeom>
            <a:avLst/>
            <a:gdLst/>
            <a:ahLst/>
            <a:cxnLst/>
            <a:rect l="l" t="t" r="r" b="b"/>
            <a:pathLst>
              <a:path w="316865" h="274320">
                <a:moveTo>
                  <a:pt x="179374" y="0"/>
                </a:moveTo>
                <a:lnTo>
                  <a:pt x="172369" y="1363"/>
                </a:lnTo>
                <a:lnTo>
                  <a:pt x="166211" y="5452"/>
                </a:lnTo>
                <a:lnTo>
                  <a:pt x="162122" y="11610"/>
                </a:lnTo>
                <a:lnTo>
                  <a:pt x="160759" y="18614"/>
                </a:lnTo>
                <a:lnTo>
                  <a:pt x="162122" y="25619"/>
                </a:lnTo>
                <a:lnTo>
                  <a:pt x="166211" y="31777"/>
                </a:lnTo>
                <a:lnTo>
                  <a:pt x="271513" y="137079"/>
                </a:lnTo>
                <a:lnTo>
                  <a:pt x="166211" y="242381"/>
                </a:lnTo>
                <a:lnTo>
                  <a:pt x="162122" y="248539"/>
                </a:lnTo>
                <a:lnTo>
                  <a:pt x="160759" y="255544"/>
                </a:lnTo>
                <a:lnTo>
                  <a:pt x="162122" y="262548"/>
                </a:lnTo>
                <a:lnTo>
                  <a:pt x="166211" y="268706"/>
                </a:lnTo>
                <a:lnTo>
                  <a:pt x="172369" y="272795"/>
                </a:lnTo>
                <a:lnTo>
                  <a:pt x="179374" y="274158"/>
                </a:lnTo>
                <a:lnTo>
                  <a:pt x="186378" y="272795"/>
                </a:lnTo>
                <a:lnTo>
                  <a:pt x="192536" y="268706"/>
                </a:lnTo>
                <a:lnTo>
                  <a:pt x="305549" y="155694"/>
                </a:lnTo>
                <a:lnTo>
                  <a:pt x="297838" y="155694"/>
                </a:lnTo>
                <a:lnTo>
                  <a:pt x="297838" y="118464"/>
                </a:lnTo>
                <a:lnTo>
                  <a:pt x="305549" y="118464"/>
                </a:lnTo>
                <a:lnTo>
                  <a:pt x="192536" y="5452"/>
                </a:lnTo>
                <a:lnTo>
                  <a:pt x="186378" y="1363"/>
                </a:lnTo>
                <a:lnTo>
                  <a:pt x="179374" y="0"/>
                </a:lnTo>
                <a:close/>
              </a:path>
              <a:path w="316865" h="274320">
                <a:moveTo>
                  <a:pt x="18614" y="118464"/>
                </a:moveTo>
                <a:lnTo>
                  <a:pt x="11369" y="119927"/>
                </a:lnTo>
                <a:lnTo>
                  <a:pt x="5452" y="123916"/>
                </a:lnTo>
                <a:lnTo>
                  <a:pt x="1462" y="129833"/>
                </a:lnTo>
                <a:lnTo>
                  <a:pt x="0" y="137079"/>
                </a:lnTo>
                <a:lnTo>
                  <a:pt x="1462" y="144325"/>
                </a:lnTo>
                <a:lnTo>
                  <a:pt x="5452" y="150242"/>
                </a:lnTo>
                <a:lnTo>
                  <a:pt x="11369" y="154231"/>
                </a:lnTo>
                <a:lnTo>
                  <a:pt x="18614" y="155694"/>
                </a:lnTo>
                <a:lnTo>
                  <a:pt x="18614" y="118464"/>
                </a:lnTo>
                <a:close/>
              </a:path>
              <a:path w="316865" h="274320">
                <a:moveTo>
                  <a:pt x="252898" y="118464"/>
                </a:moveTo>
                <a:lnTo>
                  <a:pt x="18614" y="118464"/>
                </a:lnTo>
                <a:lnTo>
                  <a:pt x="18614" y="155694"/>
                </a:lnTo>
                <a:lnTo>
                  <a:pt x="252898" y="155694"/>
                </a:lnTo>
                <a:lnTo>
                  <a:pt x="271513" y="137079"/>
                </a:lnTo>
                <a:lnTo>
                  <a:pt x="252898" y="118464"/>
                </a:lnTo>
                <a:close/>
              </a:path>
              <a:path w="316865" h="274320">
                <a:moveTo>
                  <a:pt x="305549" y="118464"/>
                </a:moveTo>
                <a:lnTo>
                  <a:pt x="297838" y="118464"/>
                </a:lnTo>
                <a:lnTo>
                  <a:pt x="297838" y="155694"/>
                </a:lnTo>
                <a:lnTo>
                  <a:pt x="305549" y="155694"/>
                </a:lnTo>
                <a:lnTo>
                  <a:pt x="311001" y="150242"/>
                </a:lnTo>
                <a:lnTo>
                  <a:pt x="315090" y="144084"/>
                </a:lnTo>
                <a:lnTo>
                  <a:pt x="316453" y="137079"/>
                </a:lnTo>
                <a:lnTo>
                  <a:pt x="315090" y="130074"/>
                </a:lnTo>
                <a:lnTo>
                  <a:pt x="311001" y="123916"/>
                </a:lnTo>
                <a:lnTo>
                  <a:pt x="305549" y="1184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4291" y="1954564"/>
            <a:ext cx="16651035" cy="13868106"/>
          </a:xfrm>
          <a:prstGeom prst="rect">
            <a:avLst/>
          </a:prstGeom>
        </p:spPr>
      </p:pic>
      <p:sp>
        <p:nvSpPr>
          <p:cNvPr id="15" name="object 15">
            <a:hlinkClick r:id="rId8" action="ppaction://hlinksldjump"/>
          </p:cNvPr>
          <p:cNvSpPr/>
          <p:nvPr/>
        </p:nvSpPr>
        <p:spPr>
          <a:xfrm>
            <a:off x="17032631" y="390917"/>
            <a:ext cx="279400" cy="419100"/>
          </a:xfrm>
          <a:custGeom>
            <a:avLst/>
            <a:gdLst/>
            <a:ahLst/>
            <a:cxnLst/>
            <a:rect l="l" t="t" r="r" b="b"/>
            <a:pathLst>
              <a:path w="279400" h="41910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92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92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6" name="Рисунок 1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59250" y="984250"/>
            <a:ext cx="609600" cy="48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035" y="5184699"/>
            <a:ext cx="4243343" cy="118182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51521" y="651522"/>
            <a:ext cx="600075" cy="556260"/>
          </a:xfrm>
          <a:custGeom>
            <a:avLst/>
            <a:gdLst/>
            <a:ahLst/>
            <a:cxnLst/>
            <a:rect l="l" t="t" r="r" b="b"/>
            <a:pathLst>
              <a:path w="600075" h="556260">
                <a:moveTo>
                  <a:pt x="309122" y="0"/>
                </a:moveTo>
                <a:lnTo>
                  <a:pt x="0" y="230037"/>
                </a:lnTo>
                <a:lnTo>
                  <a:pt x="0" y="447413"/>
                </a:lnTo>
                <a:lnTo>
                  <a:pt x="290938" y="447413"/>
                </a:lnTo>
                <a:lnTo>
                  <a:pt x="290938" y="556090"/>
                </a:lnTo>
                <a:lnTo>
                  <a:pt x="461033" y="429511"/>
                </a:lnTo>
                <a:lnTo>
                  <a:pt x="309122" y="429511"/>
                </a:lnTo>
                <a:lnTo>
                  <a:pt x="309122" y="338734"/>
                </a:lnTo>
                <a:lnTo>
                  <a:pt x="20741" y="338734"/>
                </a:lnTo>
                <a:lnTo>
                  <a:pt x="290938" y="126579"/>
                </a:lnTo>
                <a:lnTo>
                  <a:pt x="600060" y="126579"/>
                </a:lnTo>
                <a:lnTo>
                  <a:pt x="600060" y="108677"/>
                </a:lnTo>
                <a:lnTo>
                  <a:pt x="309122" y="108677"/>
                </a:lnTo>
                <a:lnTo>
                  <a:pt x="309122" y="0"/>
                </a:lnTo>
                <a:close/>
              </a:path>
              <a:path w="600075" h="556260">
                <a:moveTo>
                  <a:pt x="600060" y="126579"/>
                </a:moveTo>
                <a:lnTo>
                  <a:pt x="290938" y="126579"/>
                </a:lnTo>
                <a:lnTo>
                  <a:pt x="290938" y="217357"/>
                </a:lnTo>
                <a:lnTo>
                  <a:pt x="579320" y="217357"/>
                </a:lnTo>
                <a:lnTo>
                  <a:pt x="309122" y="429511"/>
                </a:lnTo>
                <a:lnTo>
                  <a:pt x="461033" y="429511"/>
                </a:lnTo>
                <a:lnTo>
                  <a:pt x="600060" y="326052"/>
                </a:lnTo>
                <a:lnTo>
                  <a:pt x="600060" y="126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4685" y="749476"/>
            <a:ext cx="1764664" cy="360045"/>
          </a:xfrm>
          <a:custGeom>
            <a:avLst/>
            <a:gdLst/>
            <a:ahLst/>
            <a:cxnLst/>
            <a:rect l="l" t="t" r="r" b="b"/>
            <a:pathLst>
              <a:path w="1764664" h="360044">
                <a:moveTo>
                  <a:pt x="302133" y="9690"/>
                </a:moveTo>
                <a:lnTo>
                  <a:pt x="77673" y="9690"/>
                </a:lnTo>
                <a:lnTo>
                  <a:pt x="77673" y="224040"/>
                </a:lnTo>
                <a:lnTo>
                  <a:pt x="71399" y="254698"/>
                </a:lnTo>
                <a:lnTo>
                  <a:pt x="54457" y="279323"/>
                </a:lnTo>
                <a:lnTo>
                  <a:pt x="29705" y="295719"/>
                </a:lnTo>
                <a:lnTo>
                  <a:pt x="0" y="301688"/>
                </a:lnTo>
                <a:lnTo>
                  <a:pt x="0" y="358940"/>
                </a:lnTo>
                <a:lnTo>
                  <a:pt x="41871" y="352247"/>
                </a:lnTo>
                <a:lnTo>
                  <a:pt x="78854" y="333463"/>
                </a:lnTo>
                <a:lnTo>
                  <a:pt x="108419" y="304520"/>
                </a:lnTo>
                <a:lnTo>
                  <a:pt x="128016" y="267398"/>
                </a:lnTo>
                <a:lnTo>
                  <a:pt x="135115" y="224040"/>
                </a:lnTo>
                <a:lnTo>
                  <a:pt x="135115" y="66814"/>
                </a:lnTo>
                <a:lnTo>
                  <a:pt x="244703" y="66814"/>
                </a:lnTo>
                <a:lnTo>
                  <a:pt x="244703" y="348869"/>
                </a:lnTo>
                <a:lnTo>
                  <a:pt x="302133" y="348869"/>
                </a:lnTo>
                <a:lnTo>
                  <a:pt x="302133" y="9690"/>
                </a:lnTo>
                <a:close/>
              </a:path>
              <a:path w="1764664" h="360044">
                <a:moveTo>
                  <a:pt x="750430" y="179870"/>
                </a:moveTo>
                <a:lnTo>
                  <a:pt x="744410" y="135521"/>
                </a:lnTo>
                <a:lnTo>
                  <a:pt x="727557" y="96456"/>
                </a:lnTo>
                <a:lnTo>
                  <a:pt x="701687" y="63233"/>
                </a:lnTo>
                <a:lnTo>
                  <a:pt x="694690" y="57569"/>
                </a:lnTo>
                <a:lnTo>
                  <a:pt x="694690" y="179870"/>
                </a:lnTo>
                <a:lnTo>
                  <a:pt x="686879" y="218617"/>
                </a:lnTo>
                <a:lnTo>
                  <a:pt x="665213" y="252691"/>
                </a:lnTo>
                <a:lnTo>
                  <a:pt x="632409" y="279844"/>
                </a:lnTo>
                <a:lnTo>
                  <a:pt x="591159" y="297789"/>
                </a:lnTo>
                <a:lnTo>
                  <a:pt x="544156" y="304279"/>
                </a:lnTo>
                <a:lnTo>
                  <a:pt x="497154" y="297789"/>
                </a:lnTo>
                <a:lnTo>
                  <a:pt x="455904" y="279844"/>
                </a:lnTo>
                <a:lnTo>
                  <a:pt x="423100" y="252691"/>
                </a:lnTo>
                <a:lnTo>
                  <a:pt x="401434" y="218617"/>
                </a:lnTo>
                <a:lnTo>
                  <a:pt x="393611" y="179870"/>
                </a:lnTo>
                <a:lnTo>
                  <a:pt x="401434" y="141122"/>
                </a:lnTo>
                <a:lnTo>
                  <a:pt x="423100" y="107035"/>
                </a:lnTo>
                <a:lnTo>
                  <a:pt x="455904" y="79895"/>
                </a:lnTo>
                <a:lnTo>
                  <a:pt x="497154" y="61937"/>
                </a:lnTo>
                <a:lnTo>
                  <a:pt x="544156" y="55460"/>
                </a:lnTo>
                <a:lnTo>
                  <a:pt x="591159" y="61937"/>
                </a:lnTo>
                <a:lnTo>
                  <a:pt x="632409" y="79895"/>
                </a:lnTo>
                <a:lnTo>
                  <a:pt x="665213" y="107035"/>
                </a:lnTo>
                <a:lnTo>
                  <a:pt x="686879" y="141122"/>
                </a:lnTo>
                <a:lnTo>
                  <a:pt x="694690" y="179870"/>
                </a:lnTo>
                <a:lnTo>
                  <a:pt x="694690" y="57569"/>
                </a:lnTo>
                <a:lnTo>
                  <a:pt x="692086" y="55460"/>
                </a:lnTo>
                <a:lnTo>
                  <a:pt x="668604" y="36410"/>
                </a:lnTo>
                <a:lnTo>
                  <a:pt x="630123" y="16560"/>
                </a:lnTo>
                <a:lnTo>
                  <a:pt x="588035" y="4229"/>
                </a:lnTo>
                <a:lnTo>
                  <a:pt x="544156" y="0"/>
                </a:lnTo>
                <a:lnTo>
                  <a:pt x="500278" y="4229"/>
                </a:lnTo>
                <a:lnTo>
                  <a:pt x="458190" y="16560"/>
                </a:lnTo>
                <a:lnTo>
                  <a:pt x="419709" y="36410"/>
                </a:lnTo>
                <a:lnTo>
                  <a:pt x="386626" y="63233"/>
                </a:lnTo>
                <a:lnTo>
                  <a:pt x="360756" y="96456"/>
                </a:lnTo>
                <a:lnTo>
                  <a:pt x="343903" y="135521"/>
                </a:lnTo>
                <a:lnTo>
                  <a:pt x="337883" y="179870"/>
                </a:lnTo>
                <a:lnTo>
                  <a:pt x="343903" y="224205"/>
                </a:lnTo>
                <a:lnTo>
                  <a:pt x="360756" y="263271"/>
                </a:lnTo>
                <a:lnTo>
                  <a:pt x="386626" y="296494"/>
                </a:lnTo>
                <a:lnTo>
                  <a:pt x="419709" y="323316"/>
                </a:lnTo>
                <a:lnTo>
                  <a:pt x="458190" y="343166"/>
                </a:lnTo>
                <a:lnTo>
                  <a:pt x="500278" y="355498"/>
                </a:lnTo>
                <a:lnTo>
                  <a:pt x="544156" y="359727"/>
                </a:lnTo>
                <a:lnTo>
                  <a:pt x="588035" y="355498"/>
                </a:lnTo>
                <a:lnTo>
                  <a:pt x="630123" y="343166"/>
                </a:lnTo>
                <a:lnTo>
                  <a:pt x="668604" y="323316"/>
                </a:lnTo>
                <a:lnTo>
                  <a:pt x="701687" y="296494"/>
                </a:lnTo>
                <a:lnTo>
                  <a:pt x="727557" y="263271"/>
                </a:lnTo>
                <a:lnTo>
                  <a:pt x="744410" y="224205"/>
                </a:lnTo>
                <a:lnTo>
                  <a:pt x="750430" y="179870"/>
                </a:lnTo>
                <a:close/>
              </a:path>
              <a:path w="1764664" h="360044">
                <a:moveTo>
                  <a:pt x="1105204" y="299415"/>
                </a:moveTo>
                <a:lnTo>
                  <a:pt x="1073391" y="299415"/>
                </a:lnTo>
                <a:lnTo>
                  <a:pt x="1073391" y="9855"/>
                </a:lnTo>
                <a:lnTo>
                  <a:pt x="1015822" y="9855"/>
                </a:lnTo>
                <a:lnTo>
                  <a:pt x="1015822" y="299415"/>
                </a:lnTo>
                <a:lnTo>
                  <a:pt x="845731" y="299415"/>
                </a:lnTo>
                <a:lnTo>
                  <a:pt x="845731" y="9855"/>
                </a:lnTo>
                <a:lnTo>
                  <a:pt x="788149" y="9855"/>
                </a:lnTo>
                <a:lnTo>
                  <a:pt x="788149" y="299415"/>
                </a:lnTo>
                <a:lnTo>
                  <a:pt x="787958" y="299415"/>
                </a:lnTo>
                <a:lnTo>
                  <a:pt x="787958" y="348945"/>
                </a:lnTo>
                <a:lnTo>
                  <a:pt x="1105204" y="348945"/>
                </a:lnTo>
                <a:lnTo>
                  <a:pt x="1105204" y="299415"/>
                </a:lnTo>
                <a:close/>
              </a:path>
              <a:path w="1764664" h="360044">
                <a:moveTo>
                  <a:pt x="1445818" y="9486"/>
                </a:moveTo>
                <a:lnTo>
                  <a:pt x="1389049" y="9486"/>
                </a:lnTo>
                <a:lnTo>
                  <a:pt x="1205026" y="265709"/>
                </a:lnTo>
                <a:lnTo>
                  <a:pt x="1205026" y="9486"/>
                </a:lnTo>
                <a:lnTo>
                  <a:pt x="1148257" y="9486"/>
                </a:lnTo>
                <a:lnTo>
                  <a:pt x="1148257" y="349021"/>
                </a:lnTo>
                <a:lnTo>
                  <a:pt x="1205026" y="349021"/>
                </a:lnTo>
                <a:lnTo>
                  <a:pt x="1389049" y="92798"/>
                </a:lnTo>
                <a:lnTo>
                  <a:pt x="1389049" y="349021"/>
                </a:lnTo>
                <a:lnTo>
                  <a:pt x="1445818" y="349021"/>
                </a:lnTo>
                <a:lnTo>
                  <a:pt x="1445818" y="9486"/>
                </a:lnTo>
                <a:close/>
              </a:path>
              <a:path w="1764664" h="360044">
                <a:moveTo>
                  <a:pt x="1764309" y="9817"/>
                </a:moveTo>
                <a:lnTo>
                  <a:pt x="1706956" y="9817"/>
                </a:lnTo>
                <a:lnTo>
                  <a:pt x="1706956" y="66941"/>
                </a:lnTo>
                <a:lnTo>
                  <a:pt x="1706956" y="162331"/>
                </a:lnTo>
                <a:lnTo>
                  <a:pt x="1605711" y="162331"/>
                </a:lnTo>
                <a:lnTo>
                  <a:pt x="1587131" y="158572"/>
                </a:lnTo>
                <a:lnTo>
                  <a:pt x="1571942" y="148361"/>
                </a:lnTo>
                <a:lnTo>
                  <a:pt x="1561706" y="133197"/>
                </a:lnTo>
                <a:lnTo>
                  <a:pt x="1557959" y="114630"/>
                </a:lnTo>
                <a:lnTo>
                  <a:pt x="1561706" y="96075"/>
                </a:lnTo>
                <a:lnTo>
                  <a:pt x="1571942" y="80911"/>
                </a:lnTo>
                <a:lnTo>
                  <a:pt x="1587131" y="70700"/>
                </a:lnTo>
                <a:lnTo>
                  <a:pt x="1605711" y="66941"/>
                </a:lnTo>
                <a:lnTo>
                  <a:pt x="1706956" y="66941"/>
                </a:lnTo>
                <a:lnTo>
                  <a:pt x="1706956" y="9817"/>
                </a:lnTo>
                <a:lnTo>
                  <a:pt x="1601724" y="9817"/>
                </a:lnTo>
                <a:lnTo>
                  <a:pt x="1560766" y="18059"/>
                </a:lnTo>
                <a:lnTo>
                  <a:pt x="1527327" y="40525"/>
                </a:lnTo>
                <a:lnTo>
                  <a:pt x="1504784" y="73837"/>
                </a:lnTo>
                <a:lnTo>
                  <a:pt x="1496517" y="114630"/>
                </a:lnTo>
                <a:lnTo>
                  <a:pt x="1501533" y="146723"/>
                </a:lnTo>
                <a:lnTo>
                  <a:pt x="1515567" y="174802"/>
                </a:lnTo>
                <a:lnTo>
                  <a:pt x="1537017" y="197294"/>
                </a:lnTo>
                <a:lnTo>
                  <a:pt x="1564347" y="212648"/>
                </a:lnTo>
                <a:lnTo>
                  <a:pt x="1486789" y="348996"/>
                </a:lnTo>
                <a:lnTo>
                  <a:pt x="1548041" y="348996"/>
                </a:lnTo>
                <a:lnTo>
                  <a:pt x="1621726" y="219456"/>
                </a:lnTo>
                <a:lnTo>
                  <a:pt x="1706956" y="219456"/>
                </a:lnTo>
                <a:lnTo>
                  <a:pt x="1706956" y="348996"/>
                </a:lnTo>
                <a:lnTo>
                  <a:pt x="1764309" y="348996"/>
                </a:lnTo>
                <a:lnTo>
                  <a:pt x="1764309" y="219456"/>
                </a:lnTo>
                <a:lnTo>
                  <a:pt x="1764309" y="162331"/>
                </a:lnTo>
                <a:lnTo>
                  <a:pt x="1764309" y="66941"/>
                </a:lnTo>
                <a:lnTo>
                  <a:pt x="1764309" y="98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object 5">
            <a:hlinkClick r:id="rId3" action="ppaction://hlinksldjump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3201" y="1954564"/>
            <a:ext cx="12510725" cy="1098279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70885" y="604984"/>
            <a:ext cx="2867025" cy="652145"/>
            <a:chOff x="10470885" y="604984"/>
            <a:chExt cx="2867025" cy="652145"/>
          </a:xfrm>
        </p:grpSpPr>
        <p:sp>
          <p:nvSpPr>
            <p:cNvPr id="7" name="object 7">
              <a:hlinkClick r:id="rId5" action="ppaction://hlinksldjump"/>
            </p:cNvPr>
            <p:cNvSpPr/>
            <p:nvPr/>
          </p:nvSpPr>
          <p:spPr>
            <a:xfrm>
              <a:off x="10470885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0975463" y="786109"/>
              <a:ext cx="1852295" cy="251460"/>
            </a:xfrm>
            <a:custGeom>
              <a:avLst/>
              <a:gdLst/>
              <a:ahLst/>
              <a:cxnLst/>
              <a:rect l="l" t="t" r="r" b="b"/>
              <a:pathLst>
                <a:path w="1852295" h="251459">
                  <a:moveTo>
                    <a:pt x="107564" y="0"/>
                  </a:moveTo>
                  <a:lnTo>
                    <a:pt x="64684" y="8567"/>
                  </a:lnTo>
                  <a:lnTo>
                    <a:pt x="30431" y="33673"/>
                  </a:lnTo>
                  <a:lnTo>
                    <a:pt x="7830" y="73236"/>
                  </a:lnTo>
                  <a:lnTo>
                    <a:pt x="0" y="125174"/>
                  </a:lnTo>
                  <a:lnTo>
                    <a:pt x="870" y="143796"/>
                  </a:lnTo>
                  <a:lnTo>
                    <a:pt x="13921" y="191807"/>
                  </a:lnTo>
                  <a:lnTo>
                    <a:pt x="40626" y="226700"/>
                  </a:lnTo>
                  <a:lnTo>
                    <a:pt x="78115" y="246541"/>
                  </a:lnTo>
                  <a:lnTo>
                    <a:pt x="107564" y="250349"/>
                  </a:lnTo>
                  <a:lnTo>
                    <a:pt x="116644" y="250014"/>
                  </a:lnTo>
                  <a:lnTo>
                    <a:pt x="157687" y="238420"/>
                  </a:lnTo>
                  <a:lnTo>
                    <a:pt x="179015" y="222744"/>
                  </a:lnTo>
                  <a:lnTo>
                    <a:pt x="107564" y="222744"/>
                  </a:lnTo>
                  <a:lnTo>
                    <a:pt x="96759" y="222045"/>
                  </a:lnTo>
                  <a:lnTo>
                    <a:pt x="58995" y="205305"/>
                  </a:lnTo>
                  <a:lnTo>
                    <a:pt x="34446" y="167095"/>
                  </a:lnTo>
                  <a:lnTo>
                    <a:pt x="28556" y="125174"/>
                  </a:lnTo>
                  <a:lnTo>
                    <a:pt x="29211" y="109966"/>
                  </a:lnTo>
                  <a:lnTo>
                    <a:pt x="39027" y="71749"/>
                  </a:lnTo>
                  <a:lnTo>
                    <a:pt x="67465" y="38789"/>
                  </a:lnTo>
                  <a:lnTo>
                    <a:pt x="107564" y="27605"/>
                  </a:lnTo>
                  <a:lnTo>
                    <a:pt x="178958" y="27605"/>
                  </a:lnTo>
                  <a:lnTo>
                    <a:pt x="177856" y="26459"/>
                  </a:lnTo>
                  <a:lnTo>
                    <a:pt x="142189" y="5354"/>
                  </a:lnTo>
                  <a:lnTo>
                    <a:pt x="116644" y="334"/>
                  </a:lnTo>
                  <a:lnTo>
                    <a:pt x="107564" y="0"/>
                  </a:lnTo>
                  <a:close/>
                </a:path>
                <a:path w="1852295" h="251459">
                  <a:moveTo>
                    <a:pt x="205610" y="170865"/>
                  </a:moveTo>
                  <a:lnTo>
                    <a:pt x="176101" y="170865"/>
                  </a:lnTo>
                  <a:lnTo>
                    <a:pt x="174356" y="179274"/>
                  </a:lnTo>
                  <a:lnTo>
                    <a:pt x="171302" y="186730"/>
                  </a:lnTo>
                  <a:lnTo>
                    <a:pt x="138342" y="217191"/>
                  </a:lnTo>
                  <a:lnTo>
                    <a:pt x="115655" y="222744"/>
                  </a:lnTo>
                  <a:lnTo>
                    <a:pt x="179015" y="222744"/>
                  </a:lnTo>
                  <a:lnTo>
                    <a:pt x="200910" y="188565"/>
                  </a:lnTo>
                  <a:lnTo>
                    <a:pt x="203602" y="179960"/>
                  </a:lnTo>
                  <a:lnTo>
                    <a:pt x="205610" y="170865"/>
                  </a:lnTo>
                  <a:close/>
                </a:path>
                <a:path w="1852295" h="251459">
                  <a:moveTo>
                    <a:pt x="178958" y="27605"/>
                  </a:moveTo>
                  <a:lnTo>
                    <a:pt x="115655" y="27605"/>
                  </a:lnTo>
                  <a:lnTo>
                    <a:pt x="123429" y="28715"/>
                  </a:lnTo>
                  <a:lnTo>
                    <a:pt x="138342" y="33157"/>
                  </a:lnTo>
                  <a:lnTo>
                    <a:pt x="145124" y="36489"/>
                  </a:lnTo>
                  <a:lnTo>
                    <a:pt x="151232" y="40931"/>
                  </a:lnTo>
                  <a:lnTo>
                    <a:pt x="157429" y="45304"/>
                  </a:lnTo>
                  <a:lnTo>
                    <a:pt x="162655" y="50688"/>
                  </a:lnTo>
                  <a:lnTo>
                    <a:pt x="166939" y="57113"/>
                  </a:lnTo>
                  <a:lnTo>
                    <a:pt x="171302" y="63539"/>
                  </a:lnTo>
                  <a:lnTo>
                    <a:pt x="174356" y="70995"/>
                  </a:lnTo>
                  <a:lnTo>
                    <a:pt x="176101" y="79483"/>
                  </a:lnTo>
                  <a:lnTo>
                    <a:pt x="205610" y="79483"/>
                  </a:lnTo>
                  <a:lnTo>
                    <a:pt x="188803" y="38953"/>
                  </a:lnTo>
                  <a:lnTo>
                    <a:pt x="183597" y="32424"/>
                  </a:lnTo>
                  <a:lnTo>
                    <a:pt x="178958" y="27605"/>
                  </a:lnTo>
                  <a:close/>
                </a:path>
                <a:path w="1852295" h="251459">
                  <a:moveTo>
                    <a:pt x="327542" y="90430"/>
                  </a:moveTo>
                  <a:lnTo>
                    <a:pt x="299461" y="90430"/>
                  </a:lnTo>
                  <a:lnTo>
                    <a:pt x="299461" y="247017"/>
                  </a:lnTo>
                  <a:lnTo>
                    <a:pt x="327542" y="247017"/>
                  </a:lnTo>
                  <a:lnTo>
                    <a:pt x="327542" y="90430"/>
                  </a:lnTo>
                  <a:close/>
                </a:path>
                <a:path w="1852295" h="251459">
                  <a:moveTo>
                    <a:pt x="387512" y="64253"/>
                  </a:moveTo>
                  <a:lnTo>
                    <a:pt x="239015" y="64253"/>
                  </a:lnTo>
                  <a:lnTo>
                    <a:pt x="239015" y="90430"/>
                  </a:lnTo>
                  <a:lnTo>
                    <a:pt x="387512" y="90430"/>
                  </a:lnTo>
                  <a:lnTo>
                    <a:pt x="387512" y="64253"/>
                  </a:lnTo>
                  <a:close/>
                </a:path>
                <a:path w="1852295" h="251459">
                  <a:moveTo>
                    <a:pt x="546119" y="86622"/>
                  </a:moveTo>
                  <a:lnTo>
                    <a:pt x="489900" y="86622"/>
                  </a:lnTo>
                  <a:lnTo>
                    <a:pt x="498980" y="87232"/>
                  </a:lnTo>
                  <a:lnTo>
                    <a:pt x="506826" y="89062"/>
                  </a:lnTo>
                  <a:lnTo>
                    <a:pt x="528452" y="123746"/>
                  </a:lnTo>
                  <a:lnTo>
                    <a:pt x="528452" y="129220"/>
                  </a:lnTo>
                  <a:lnTo>
                    <a:pt x="526826" y="132393"/>
                  </a:lnTo>
                  <a:lnTo>
                    <a:pt x="523574" y="134217"/>
                  </a:lnTo>
                  <a:lnTo>
                    <a:pt x="520401" y="136042"/>
                  </a:lnTo>
                  <a:lnTo>
                    <a:pt x="515324" y="137351"/>
                  </a:lnTo>
                  <a:lnTo>
                    <a:pt x="502773" y="138746"/>
                  </a:lnTo>
                  <a:lnTo>
                    <a:pt x="481333" y="141356"/>
                  </a:lnTo>
                  <a:lnTo>
                    <a:pt x="440044" y="150479"/>
                  </a:lnTo>
                  <a:lnTo>
                    <a:pt x="411963" y="180920"/>
                  </a:lnTo>
                  <a:lnTo>
                    <a:pt x="410417" y="195139"/>
                  </a:lnTo>
                  <a:lnTo>
                    <a:pt x="410937" y="203736"/>
                  </a:lnTo>
                  <a:lnTo>
                    <a:pt x="434519" y="241060"/>
                  </a:lnTo>
                  <a:lnTo>
                    <a:pt x="472766" y="251301"/>
                  </a:lnTo>
                  <a:lnTo>
                    <a:pt x="480433" y="251003"/>
                  </a:lnTo>
                  <a:lnTo>
                    <a:pt x="521947" y="230478"/>
                  </a:lnTo>
                  <a:lnTo>
                    <a:pt x="525197" y="226075"/>
                  </a:lnTo>
                  <a:lnTo>
                    <a:pt x="477050" y="226075"/>
                  </a:lnTo>
                  <a:lnTo>
                    <a:pt x="468947" y="225600"/>
                  </a:lnTo>
                  <a:lnTo>
                    <a:pt x="438498" y="206324"/>
                  </a:lnTo>
                  <a:lnTo>
                    <a:pt x="438498" y="189427"/>
                  </a:lnTo>
                  <a:lnTo>
                    <a:pt x="472607" y="166582"/>
                  </a:lnTo>
                  <a:lnTo>
                    <a:pt x="491685" y="164202"/>
                  </a:lnTo>
                  <a:lnTo>
                    <a:pt x="496603" y="163567"/>
                  </a:lnTo>
                  <a:lnTo>
                    <a:pt x="528452" y="155159"/>
                  </a:lnTo>
                  <a:lnTo>
                    <a:pt x="556533" y="155159"/>
                  </a:lnTo>
                  <a:lnTo>
                    <a:pt x="556087" y="116265"/>
                  </a:lnTo>
                  <a:lnTo>
                    <a:pt x="549394" y="91858"/>
                  </a:lnTo>
                  <a:lnTo>
                    <a:pt x="546119" y="86622"/>
                  </a:lnTo>
                  <a:close/>
                </a:path>
                <a:path w="1852295" h="251459">
                  <a:moveTo>
                    <a:pt x="556533" y="222268"/>
                  </a:moveTo>
                  <a:lnTo>
                    <a:pt x="528452" y="222268"/>
                  </a:lnTo>
                  <a:lnTo>
                    <a:pt x="528452" y="247017"/>
                  </a:lnTo>
                  <a:lnTo>
                    <a:pt x="556533" y="247017"/>
                  </a:lnTo>
                  <a:lnTo>
                    <a:pt x="556533" y="222268"/>
                  </a:lnTo>
                  <a:close/>
                </a:path>
                <a:path w="1852295" h="251459">
                  <a:moveTo>
                    <a:pt x="556533" y="155159"/>
                  </a:moveTo>
                  <a:lnTo>
                    <a:pt x="528452" y="155159"/>
                  </a:lnTo>
                  <a:lnTo>
                    <a:pt x="528452" y="188475"/>
                  </a:lnTo>
                  <a:lnTo>
                    <a:pt x="526469" y="195734"/>
                  </a:lnTo>
                  <a:lnTo>
                    <a:pt x="522503" y="202635"/>
                  </a:lnTo>
                  <a:lnTo>
                    <a:pt x="518616" y="209536"/>
                  </a:lnTo>
                  <a:lnTo>
                    <a:pt x="512825" y="215168"/>
                  </a:lnTo>
                  <a:lnTo>
                    <a:pt x="477050" y="226075"/>
                  </a:lnTo>
                  <a:lnTo>
                    <a:pt x="525197" y="226075"/>
                  </a:lnTo>
                  <a:lnTo>
                    <a:pt x="527024" y="222268"/>
                  </a:lnTo>
                  <a:lnTo>
                    <a:pt x="556533" y="222268"/>
                  </a:lnTo>
                  <a:lnTo>
                    <a:pt x="556533" y="155159"/>
                  </a:lnTo>
                  <a:close/>
                </a:path>
                <a:path w="1852295" h="251459">
                  <a:moveTo>
                    <a:pt x="494818" y="61873"/>
                  </a:moveTo>
                  <a:lnTo>
                    <a:pt x="488948" y="61873"/>
                  </a:lnTo>
                  <a:lnTo>
                    <a:pt x="482017" y="62111"/>
                  </a:lnTo>
                  <a:lnTo>
                    <a:pt x="440833" y="74426"/>
                  </a:lnTo>
                  <a:lnTo>
                    <a:pt x="415652" y="104708"/>
                  </a:lnTo>
                  <a:lnTo>
                    <a:pt x="442305" y="114227"/>
                  </a:lnTo>
                  <a:lnTo>
                    <a:pt x="445399" y="107564"/>
                  </a:lnTo>
                  <a:lnTo>
                    <a:pt x="450753" y="101297"/>
                  </a:lnTo>
                  <a:lnTo>
                    <a:pt x="489900" y="86622"/>
                  </a:lnTo>
                  <a:lnTo>
                    <a:pt x="546119" y="86622"/>
                  </a:lnTo>
                  <a:lnTo>
                    <a:pt x="545594" y="85782"/>
                  </a:lnTo>
                  <a:lnTo>
                    <a:pt x="509176" y="64015"/>
                  </a:lnTo>
                  <a:lnTo>
                    <a:pt x="501561" y="62587"/>
                  </a:lnTo>
                  <a:lnTo>
                    <a:pt x="494818" y="61873"/>
                  </a:lnTo>
                  <a:close/>
                </a:path>
                <a:path w="1852295" h="251459">
                  <a:moveTo>
                    <a:pt x="671445" y="90430"/>
                  </a:moveTo>
                  <a:lnTo>
                    <a:pt x="643364" y="90430"/>
                  </a:lnTo>
                  <a:lnTo>
                    <a:pt x="643364" y="247017"/>
                  </a:lnTo>
                  <a:lnTo>
                    <a:pt x="671445" y="247017"/>
                  </a:lnTo>
                  <a:lnTo>
                    <a:pt x="671445" y="90430"/>
                  </a:lnTo>
                  <a:close/>
                </a:path>
                <a:path w="1852295" h="251459">
                  <a:moveTo>
                    <a:pt x="731415" y="64253"/>
                  </a:moveTo>
                  <a:lnTo>
                    <a:pt x="582918" y="64253"/>
                  </a:lnTo>
                  <a:lnTo>
                    <a:pt x="582918" y="90430"/>
                  </a:lnTo>
                  <a:lnTo>
                    <a:pt x="731415" y="90430"/>
                  </a:lnTo>
                  <a:lnTo>
                    <a:pt x="731415" y="64253"/>
                  </a:lnTo>
                  <a:close/>
                </a:path>
                <a:path w="1852295" h="251459">
                  <a:moveTo>
                    <a:pt x="800457" y="64253"/>
                  </a:moveTo>
                  <a:lnTo>
                    <a:pt x="772376" y="64253"/>
                  </a:lnTo>
                  <a:lnTo>
                    <a:pt x="772376" y="247017"/>
                  </a:lnTo>
                  <a:lnTo>
                    <a:pt x="805217" y="247017"/>
                  </a:lnTo>
                  <a:lnTo>
                    <a:pt x="830870" y="205610"/>
                  </a:lnTo>
                  <a:lnTo>
                    <a:pt x="800457" y="205610"/>
                  </a:lnTo>
                  <a:lnTo>
                    <a:pt x="800457" y="64253"/>
                  </a:lnTo>
                  <a:close/>
                </a:path>
                <a:path w="1852295" h="251459">
                  <a:moveTo>
                    <a:pt x="920872" y="105660"/>
                  </a:moveTo>
                  <a:lnTo>
                    <a:pt x="892791" y="105660"/>
                  </a:lnTo>
                  <a:lnTo>
                    <a:pt x="892791" y="247017"/>
                  </a:lnTo>
                  <a:lnTo>
                    <a:pt x="920872" y="247017"/>
                  </a:lnTo>
                  <a:lnTo>
                    <a:pt x="920872" y="105660"/>
                  </a:lnTo>
                  <a:close/>
                </a:path>
                <a:path w="1852295" h="251459">
                  <a:moveTo>
                    <a:pt x="920872" y="64253"/>
                  </a:moveTo>
                  <a:lnTo>
                    <a:pt x="888508" y="64253"/>
                  </a:lnTo>
                  <a:lnTo>
                    <a:pt x="800457" y="205610"/>
                  </a:lnTo>
                  <a:lnTo>
                    <a:pt x="830870" y="205610"/>
                  </a:lnTo>
                  <a:lnTo>
                    <a:pt x="892791" y="105660"/>
                  </a:lnTo>
                  <a:lnTo>
                    <a:pt x="920872" y="105660"/>
                  </a:lnTo>
                  <a:lnTo>
                    <a:pt x="920872" y="64253"/>
                  </a:lnTo>
                  <a:close/>
                </a:path>
                <a:path w="1852295" h="251459">
                  <a:moveTo>
                    <a:pt x="1046077" y="61873"/>
                  </a:moveTo>
                  <a:lnTo>
                    <a:pt x="1002765" y="74010"/>
                  </a:lnTo>
                  <a:lnTo>
                    <a:pt x="973970" y="107445"/>
                  </a:lnTo>
                  <a:lnTo>
                    <a:pt x="963738" y="156587"/>
                  </a:lnTo>
                  <a:lnTo>
                    <a:pt x="964362" y="169891"/>
                  </a:lnTo>
                  <a:lnTo>
                    <a:pt x="979265" y="215329"/>
                  </a:lnTo>
                  <a:lnTo>
                    <a:pt x="1012017" y="243998"/>
                  </a:lnTo>
                  <a:lnTo>
                    <a:pt x="1046553" y="250825"/>
                  </a:lnTo>
                  <a:lnTo>
                    <a:pt x="1056354" y="250356"/>
                  </a:lnTo>
                  <a:lnTo>
                    <a:pt x="1095843" y="234405"/>
                  </a:lnTo>
                  <a:lnTo>
                    <a:pt x="1104388" y="225600"/>
                  </a:lnTo>
                  <a:lnTo>
                    <a:pt x="1046553" y="225600"/>
                  </a:lnTo>
                  <a:lnTo>
                    <a:pt x="1038491" y="225057"/>
                  </a:lnTo>
                  <a:lnTo>
                    <a:pt x="1002215" y="199935"/>
                  </a:lnTo>
                  <a:lnTo>
                    <a:pt x="991819" y="155635"/>
                  </a:lnTo>
                  <a:lnTo>
                    <a:pt x="992242" y="145618"/>
                  </a:lnTo>
                  <a:lnTo>
                    <a:pt x="1006841" y="105868"/>
                  </a:lnTo>
                  <a:lnTo>
                    <a:pt x="1046553" y="87098"/>
                  </a:lnTo>
                  <a:lnTo>
                    <a:pt x="1104506" y="87098"/>
                  </a:lnTo>
                  <a:lnTo>
                    <a:pt x="1100878" y="82934"/>
                  </a:lnTo>
                  <a:lnTo>
                    <a:pt x="1064401" y="63658"/>
                  </a:lnTo>
                  <a:lnTo>
                    <a:pt x="1055477" y="62319"/>
                  </a:lnTo>
                  <a:lnTo>
                    <a:pt x="1046077" y="61873"/>
                  </a:lnTo>
                  <a:close/>
                </a:path>
                <a:path w="1852295" h="251459">
                  <a:moveTo>
                    <a:pt x="1118421" y="193711"/>
                  </a:moveTo>
                  <a:lnTo>
                    <a:pt x="1090340" y="193711"/>
                  </a:lnTo>
                  <a:lnTo>
                    <a:pt x="1088595" y="200374"/>
                  </a:lnTo>
                  <a:lnTo>
                    <a:pt x="1085660" y="206086"/>
                  </a:lnTo>
                  <a:lnTo>
                    <a:pt x="1077410" y="215605"/>
                  </a:lnTo>
                  <a:lnTo>
                    <a:pt x="1072373" y="219254"/>
                  </a:lnTo>
                  <a:lnTo>
                    <a:pt x="1060474" y="224330"/>
                  </a:lnTo>
                  <a:lnTo>
                    <a:pt x="1053851" y="225600"/>
                  </a:lnTo>
                  <a:lnTo>
                    <a:pt x="1104388" y="225600"/>
                  </a:lnTo>
                  <a:lnTo>
                    <a:pt x="1106641" y="222863"/>
                  </a:lnTo>
                  <a:lnTo>
                    <a:pt x="1110902" y="216177"/>
                  </a:lnTo>
                  <a:lnTo>
                    <a:pt x="1114286" y="209090"/>
                  </a:lnTo>
                  <a:lnTo>
                    <a:pt x="1116792" y="201601"/>
                  </a:lnTo>
                  <a:lnTo>
                    <a:pt x="1118421" y="193711"/>
                  </a:lnTo>
                  <a:close/>
                </a:path>
                <a:path w="1852295" h="251459">
                  <a:moveTo>
                    <a:pt x="1104506" y="87098"/>
                  </a:moveTo>
                  <a:lnTo>
                    <a:pt x="1046553" y="87098"/>
                  </a:lnTo>
                  <a:lnTo>
                    <a:pt x="1055358" y="87708"/>
                  </a:lnTo>
                  <a:lnTo>
                    <a:pt x="1063211" y="89537"/>
                  </a:lnTo>
                  <a:lnTo>
                    <a:pt x="1090340" y="118987"/>
                  </a:lnTo>
                  <a:lnTo>
                    <a:pt x="1118421" y="118987"/>
                  </a:lnTo>
                  <a:lnTo>
                    <a:pt x="1116763" y="110687"/>
                  </a:lnTo>
                  <a:lnTo>
                    <a:pt x="1114167" y="102924"/>
                  </a:lnTo>
                  <a:lnTo>
                    <a:pt x="1110615" y="95665"/>
                  </a:lnTo>
                  <a:lnTo>
                    <a:pt x="1106165" y="89002"/>
                  </a:lnTo>
                  <a:lnTo>
                    <a:pt x="1104506" y="87098"/>
                  </a:lnTo>
                  <a:close/>
                </a:path>
                <a:path w="1852295" h="251459">
                  <a:moveTo>
                    <a:pt x="1233601" y="90430"/>
                  </a:moveTo>
                  <a:lnTo>
                    <a:pt x="1205520" y="90430"/>
                  </a:lnTo>
                  <a:lnTo>
                    <a:pt x="1205520" y="247017"/>
                  </a:lnTo>
                  <a:lnTo>
                    <a:pt x="1233601" y="247017"/>
                  </a:lnTo>
                  <a:lnTo>
                    <a:pt x="1233601" y="90430"/>
                  </a:lnTo>
                  <a:close/>
                </a:path>
                <a:path w="1852295" h="251459">
                  <a:moveTo>
                    <a:pt x="1293570" y="64253"/>
                  </a:moveTo>
                  <a:lnTo>
                    <a:pt x="1145074" y="64253"/>
                  </a:lnTo>
                  <a:lnTo>
                    <a:pt x="1145074" y="90430"/>
                  </a:lnTo>
                  <a:lnTo>
                    <a:pt x="1293570" y="90430"/>
                  </a:lnTo>
                  <a:lnTo>
                    <a:pt x="1293570" y="64253"/>
                  </a:lnTo>
                  <a:close/>
                </a:path>
                <a:path w="1852295" h="251459">
                  <a:moveTo>
                    <a:pt x="1362613" y="64253"/>
                  </a:moveTo>
                  <a:lnTo>
                    <a:pt x="1334532" y="64253"/>
                  </a:lnTo>
                  <a:lnTo>
                    <a:pt x="1334532" y="247017"/>
                  </a:lnTo>
                  <a:lnTo>
                    <a:pt x="1367372" y="247017"/>
                  </a:lnTo>
                  <a:lnTo>
                    <a:pt x="1393026" y="205610"/>
                  </a:lnTo>
                  <a:lnTo>
                    <a:pt x="1362613" y="205610"/>
                  </a:lnTo>
                  <a:lnTo>
                    <a:pt x="1362613" y="64253"/>
                  </a:lnTo>
                  <a:close/>
                </a:path>
                <a:path w="1852295" h="251459">
                  <a:moveTo>
                    <a:pt x="1483028" y="105660"/>
                  </a:moveTo>
                  <a:lnTo>
                    <a:pt x="1454947" y="105660"/>
                  </a:lnTo>
                  <a:lnTo>
                    <a:pt x="1454947" y="247017"/>
                  </a:lnTo>
                  <a:lnTo>
                    <a:pt x="1483028" y="247017"/>
                  </a:lnTo>
                  <a:lnTo>
                    <a:pt x="1483028" y="105660"/>
                  </a:lnTo>
                  <a:close/>
                </a:path>
                <a:path w="1852295" h="251459">
                  <a:moveTo>
                    <a:pt x="1483028" y="64253"/>
                  </a:moveTo>
                  <a:lnTo>
                    <a:pt x="1450663" y="64253"/>
                  </a:lnTo>
                  <a:lnTo>
                    <a:pt x="1362613" y="205610"/>
                  </a:lnTo>
                  <a:lnTo>
                    <a:pt x="1393026" y="205610"/>
                  </a:lnTo>
                  <a:lnTo>
                    <a:pt x="1454947" y="105660"/>
                  </a:lnTo>
                  <a:lnTo>
                    <a:pt x="1483028" y="105660"/>
                  </a:lnTo>
                  <a:lnTo>
                    <a:pt x="1483028" y="64253"/>
                  </a:lnTo>
                  <a:close/>
                </a:path>
                <a:path w="1852295" h="251459">
                  <a:moveTo>
                    <a:pt x="1562541" y="64253"/>
                  </a:moveTo>
                  <a:lnTo>
                    <a:pt x="1534460" y="64253"/>
                  </a:lnTo>
                  <a:lnTo>
                    <a:pt x="1534460" y="247017"/>
                  </a:lnTo>
                  <a:lnTo>
                    <a:pt x="1562541" y="247017"/>
                  </a:lnTo>
                  <a:lnTo>
                    <a:pt x="1562541" y="169913"/>
                  </a:lnTo>
                  <a:lnTo>
                    <a:pt x="1623078" y="169913"/>
                  </a:lnTo>
                  <a:lnTo>
                    <a:pt x="1609184" y="152303"/>
                  </a:lnTo>
                  <a:lnTo>
                    <a:pt x="1616362" y="143736"/>
                  </a:lnTo>
                  <a:lnTo>
                    <a:pt x="1562541" y="143736"/>
                  </a:lnTo>
                  <a:lnTo>
                    <a:pt x="1562541" y="64253"/>
                  </a:lnTo>
                  <a:close/>
                </a:path>
                <a:path w="1852295" h="251459">
                  <a:moveTo>
                    <a:pt x="1623078" y="169913"/>
                  </a:moveTo>
                  <a:lnTo>
                    <a:pt x="1587767" y="169913"/>
                  </a:lnTo>
                  <a:lnTo>
                    <a:pt x="1647736" y="247017"/>
                  </a:lnTo>
                  <a:lnTo>
                    <a:pt x="1683908" y="247017"/>
                  </a:lnTo>
                  <a:lnTo>
                    <a:pt x="1623078" y="169913"/>
                  </a:lnTo>
                  <a:close/>
                </a:path>
                <a:path w="1852295" h="251459">
                  <a:moveTo>
                    <a:pt x="1682957" y="64253"/>
                  </a:moveTo>
                  <a:lnTo>
                    <a:pt x="1646784" y="64253"/>
                  </a:lnTo>
                  <a:lnTo>
                    <a:pt x="1581103" y="143736"/>
                  </a:lnTo>
                  <a:lnTo>
                    <a:pt x="1616362" y="143736"/>
                  </a:lnTo>
                  <a:lnTo>
                    <a:pt x="1682957" y="64253"/>
                  </a:lnTo>
                  <a:close/>
                </a:path>
                <a:path w="1852295" h="251459">
                  <a:moveTo>
                    <a:pt x="1841564" y="86622"/>
                  </a:moveTo>
                  <a:lnTo>
                    <a:pt x="1785345" y="86622"/>
                  </a:lnTo>
                  <a:lnTo>
                    <a:pt x="1794425" y="87232"/>
                  </a:lnTo>
                  <a:lnTo>
                    <a:pt x="1802271" y="89062"/>
                  </a:lnTo>
                  <a:lnTo>
                    <a:pt x="1823897" y="123746"/>
                  </a:lnTo>
                  <a:lnTo>
                    <a:pt x="1823897" y="129220"/>
                  </a:lnTo>
                  <a:lnTo>
                    <a:pt x="1822271" y="132393"/>
                  </a:lnTo>
                  <a:lnTo>
                    <a:pt x="1819019" y="134217"/>
                  </a:lnTo>
                  <a:lnTo>
                    <a:pt x="1815845" y="136042"/>
                  </a:lnTo>
                  <a:lnTo>
                    <a:pt x="1810769" y="137351"/>
                  </a:lnTo>
                  <a:lnTo>
                    <a:pt x="1798218" y="138746"/>
                  </a:lnTo>
                  <a:lnTo>
                    <a:pt x="1776778" y="141356"/>
                  </a:lnTo>
                  <a:lnTo>
                    <a:pt x="1735489" y="150479"/>
                  </a:lnTo>
                  <a:lnTo>
                    <a:pt x="1707408" y="180920"/>
                  </a:lnTo>
                  <a:lnTo>
                    <a:pt x="1705862" y="195139"/>
                  </a:lnTo>
                  <a:lnTo>
                    <a:pt x="1706382" y="203736"/>
                  </a:lnTo>
                  <a:lnTo>
                    <a:pt x="1729964" y="241060"/>
                  </a:lnTo>
                  <a:lnTo>
                    <a:pt x="1768211" y="251301"/>
                  </a:lnTo>
                  <a:lnTo>
                    <a:pt x="1775878" y="251003"/>
                  </a:lnTo>
                  <a:lnTo>
                    <a:pt x="1817392" y="230478"/>
                  </a:lnTo>
                  <a:lnTo>
                    <a:pt x="1820642" y="226075"/>
                  </a:lnTo>
                  <a:lnTo>
                    <a:pt x="1772494" y="226075"/>
                  </a:lnTo>
                  <a:lnTo>
                    <a:pt x="1764392" y="225600"/>
                  </a:lnTo>
                  <a:lnTo>
                    <a:pt x="1733943" y="206324"/>
                  </a:lnTo>
                  <a:lnTo>
                    <a:pt x="1733943" y="189427"/>
                  </a:lnTo>
                  <a:lnTo>
                    <a:pt x="1768052" y="166582"/>
                  </a:lnTo>
                  <a:lnTo>
                    <a:pt x="1787130" y="164202"/>
                  </a:lnTo>
                  <a:lnTo>
                    <a:pt x="1792048" y="163567"/>
                  </a:lnTo>
                  <a:lnTo>
                    <a:pt x="1823897" y="155159"/>
                  </a:lnTo>
                  <a:lnTo>
                    <a:pt x="1851978" y="155159"/>
                  </a:lnTo>
                  <a:lnTo>
                    <a:pt x="1851532" y="116265"/>
                  </a:lnTo>
                  <a:lnTo>
                    <a:pt x="1844839" y="91858"/>
                  </a:lnTo>
                  <a:lnTo>
                    <a:pt x="1841564" y="86622"/>
                  </a:lnTo>
                  <a:close/>
                </a:path>
                <a:path w="1852295" h="251459">
                  <a:moveTo>
                    <a:pt x="1851978" y="222268"/>
                  </a:moveTo>
                  <a:lnTo>
                    <a:pt x="1823897" y="222268"/>
                  </a:lnTo>
                  <a:lnTo>
                    <a:pt x="1823897" y="247017"/>
                  </a:lnTo>
                  <a:lnTo>
                    <a:pt x="1851978" y="247017"/>
                  </a:lnTo>
                  <a:lnTo>
                    <a:pt x="1851978" y="222268"/>
                  </a:lnTo>
                  <a:close/>
                </a:path>
                <a:path w="1852295" h="251459">
                  <a:moveTo>
                    <a:pt x="1851978" y="155159"/>
                  </a:moveTo>
                  <a:lnTo>
                    <a:pt x="1823897" y="155159"/>
                  </a:lnTo>
                  <a:lnTo>
                    <a:pt x="1823897" y="188475"/>
                  </a:lnTo>
                  <a:lnTo>
                    <a:pt x="1821914" y="195734"/>
                  </a:lnTo>
                  <a:lnTo>
                    <a:pt x="1817948" y="202635"/>
                  </a:lnTo>
                  <a:lnTo>
                    <a:pt x="1814061" y="209536"/>
                  </a:lnTo>
                  <a:lnTo>
                    <a:pt x="1808270" y="215168"/>
                  </a:lnTo>
                  <a:lnTo>
                    <a:pt x="1772494" y="226075"/>
                  </a:lnTo>
                  <a:lnTo>
                    <a:pt x="1820642" y="226075"/>
                  </a:lnTo>
                  <a:lnTo>
                    <a:pt x="1822469" y="222268"/>
                  </a:lnTo>
                  <a:lnTo>
                    <a:pt x="1851978" y="222268"/>
                  </a:lnTo>
                  <a:lnTo>
                    <a:pt x="1851978" y="155159"/>
                  </a:lnTo>
                  <a:close/>
                </a:path>
                <a:path w="1852295" h="251459">
                  <a:moveTo>
                    <a:pt x="1790263" y="61873"/>
                  </a:moveTo>
                  <a:lnTo>
                    <a:pt x="1784393" y="61873"/>
                  </a:lnTo>
                  <a:lnTo>
                    <a:pt x="1777462" y="62111"/>
                  </a:lnTo>
                  <a:lnTo>
                    <a:pt x="1736278" y="74426"/>
                  </a:lnTo>
                  <a:lnTo>
                    <a:pt x="1711097" y="104708"/>
                  </a:lnTo>
                  <a:lnTo>
                    <a:pt x="1737750" y="114227"/>
                  </a:lnTo>
                  <a:lnTo>
                    <a:pt x="1740844" y="107564"/>
                  </a:lnTo>
                  <a:lnTo>
                    <a:pt x="1746198" y="101297"/>
                  </a:lnTo>
                  <a:lnTo>
                    <a:pt x="1785345" y="86622"/>
                  </a:lnTo>
                  <a:lnTo>
                    <a:pt x="1841564" y="86622"/>
                  </a:lnTo>
                  <a:lnTo>
                    <a:pt x="1841039" y="85782"/>
                  </a:lnTo>
                  <a:lnTo>
                    <a:pt x="1804621" y="64015"/>
                  </a:lnTo>
                  <a:lnTo>
                    <a:pt x="1797006" y="62587"/>
                  </a:lnTo>
                  <a:lnTo>
                    <a:pt x="1790263" y="61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756416" y="604984"/>
            <a:ext cx="2867025" cy="652145"/>
            <a:chOff x="13756416" y="604984"/>
            <a:chExt cx="2867025" cy="652145"/>
          </a:xfrm>
        </p:grpSpPr>
        <p:sp>
          <p:nvSpPr>
            <p:cNvPr id="10" name="object 10">
              <a:hlinkClick r:id="rId6" action="ppaction://hlinksldjump"/>
            </p:cNvPr>
            <p:cNvSpPr/>
            <p:nvPr/>
          </p:nvSpPr>
          <p:spPr>
            <a:xfrm>
              <a:off x="13756416" y="604984"/>
              <a:ext cx="2867025" cy="652145"/>
            </a:xfrm>
            <a:custGeom>
              <a:avLst/>
              <a:gdLst/>
              <a:ahLst/>
              <a:cxnLst/>
              <a:rect l="l" t="t" r="r" b="b"/>
              <a:pathLst>
                <a:path w="2867025" h="652144">
                  <a:moveTo>
                    <a:pt x="2634009" y="0"/>
                  </a:moveTo>
                  <a:lnTo>
                    <a:pt x="232686" y="0"/>
                  </a:lnTo>
                  <a:lnTo>
                    <a:pt x="185791" y="4727"/>
                  </a:lnTo>
                  <a:lnTo>
                    <a:pt x="142114" y="18285"/>
                  </a:lnTo>
                  <a:lnTo>
                    <a:pt x="102589" y="39739"/>
                  </a:lnTo>
                  <a:lnTo>
                    <a:pt x="68152" y="68152"/>
                  </a:lnTo>
                  <a:lnTo>
                    <a:pt x="39739" y="102589"/>
                  </a:lnTo>
                  <a:lnTo>
                    <a:pt x="18285" y="142114"/>
                  </a:lnTo>
                  <a:lnTo>
                    <a:pt x="4727" y="185791"/>
                  </a:lnTo>
                  <a:lnTo>
                    <a:pt x="0" y="232686"/>
                  </a:lnTo>
                  <a:lnTo>
                    <a:pt x="0" y="418835"/>
                  </a:lnTo>
                  <a:lnTo>
                    <a:pt x="4727" y="465729"/>
                  </a:lnTo>
                  <a:lnTo>
                    <a:pt x="18285" y="509407"/>
                  </a:lnTo>
                  <a:lnTo>
                    <a:pt x="39739" y="548932"/>
                  </a:lnTo>
                  <a:lnTo>
                    <a:pt x="68152" y="583369"/>
                  </a:lnTo>
                  <a:lnTo>
                    <a:pt x="102589" y="611782"/>
                  </a:lnTo>
                  <a:lnTo>
                    <a:pt x="142114" y="633236"/>
                  </a:lnTo>
                  <a:lnTo>
                    <a:pt x="185791" y="646794"/>
                  </a:lnTo>
                  <a:lnTo>
                    <a:pt x="232686" y="651521"/>
                  </a:lnTo>
                  <a:lnTo>
                    <a:pt x="2634009" y="651521"/>
                  </a:lnTo>
                  <a:lnTo>
                    <a:pt x="2680903" y="646794"/>
                  </a:lnTo>
                  <a:lnTo>
                    <a:pt x="2724581" y="633236"/>
                  </a:lnTo>
                  <a:lnTo>
                    <a:pt x="2764106" y="611782"/>
                  </a:lnTo>
                  <a:lnTo>
                    <a:pt x="2798543" y="583369"/>
                  </a:lnTo>
                  <a:lnTo>
                    <a:pt x="2826956" y="548932"/>
                  </a:lnTo>
                  <a:lnTo>
                    <a:pt x="2848410" y="509407"/>
                  </a:lnTo>
                  <a:lnTo>
                    <a:pt x="2861968" y="465729"/>
                  </a:lnTo>
                  <a:lnTo>
                    <a:pt x="2866695" y="418835"/>
                  </a:lnTo>
                  <a:lnTo>
                    <a:pt x="2866695" y="232686"/>
                  </a:lnTo>
                  <a:lnTo>
                    <a:pt x="2861968" y="185791"/>
                  </a:lnTo>
                  <a:lnTo>
                    <a:pt x="2848410" y="142114"/>
                  </a:lnTo>
                  <a:lnTo>
                    <a:pt x="2826956" y="102589"/>
                  </a:lnTo>
                  <a:lnTo>
                    <a:pt x="2798543" y="68152"/>
                  </a:lnTo>
                  <a:lnTo>
                    <a:pt x="2764106" y="39739"/>
                  </a:lnTo>
                  <a:lnTo>
                    <a:pt x="2724581" y="18285"/>
                  </a:lnTo>
                  <a:lnTo>
                    <a:pt x="2680903" y="4727"/>
                  </a:lnTo>
                  <a:lnTo>
                    <a:pt x="2634009" y="0"/>
                  </a:lnTo>
                  <a:close/>
                </a:path>
              </a:pathLst>
            </a:custGeom>
            <a:solidFill>
              <a:srgbClr val="050C2A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702272" y="789440"/>
              <a:ext cx="967105" cy="312420"/>
            </a:xfrm>
            <a:custGeom>
              <a:avLst/>
              <a:gdLst/>
              <a:ahLst/>
              <a:cxnLst/>
              <a:rect l="l" t="t" r="r" b="b"/>
              <a:pathLst>
                <a:path w="967105" h="312419">
                  <a:moveTo>
                    <a:pt x="119939" y="0"/>
                  </a:moveTo>
                  <a:lnTo>
                    <a:pt x="89478" y="0"/>
                  </a:lnTo>
                  <a:lnTo>
                    <a:pt x="0" y="243686"/>
                  </a:lnTo>
                  <a:lnTo>
                    <a:pt x="30936" y="243686"/>
                  </a:lnTo>
                  <a:lnTo>
                    <a:pt x="55435" y="174673"/>
                  </a:lnTo>
                  <a:lnTo>
                    <a:pt x="42359" y="174673"/>
                  </a:lnTo>
                  <a:lnTo>
                    <a:pt x="42359" y="148496"/>
                  </a:lnTo>
                  <a:lnTo>
                    <a:pt x="64727" y="148496"/>
                  </a:lnTo>
                  <a:lnTo>
                    <a:pt x="103756" y="38551"/>
                  </a:lnTo>
                  <a:lnTo>
                    <a:pt x="134094" y="38551"/>
                  </a:lnTo>
                  <a:lnTo>
                    <a:pt x="119939" y="0"/>
                  </a:lnTo>
                  <a:close/>
                </a:path>
                <a:path w="967105" h="312419">
                  <a:moveTo>
                    <a:pt x="134094" y="38551"/>
                  </a:moveTo>
                  <a:lnTo>
                    <a:pt x="105660" y="38551"/>
                  </a:lnTo>
                  <a:lnTo>
                    <a:pt x="178480" y="243686"/>
                  </a:lnTo>
                  <a:lnTo>
                    <a:pt x="209417" y="243686"/>
                  </a:lnTo>
                  <a:lnTo>
                    <a:pt x="184077" y="174673"/>
                  </a:lnTo>
                  <a:lnTo>
                    <a:pt x="167058" y="174673"/>
                  </a:lnTo>
                  <a:lnTo>
                    <a:pt x="167058" y="148496"/>
                  </a:lnTo>
                  <a:lnTo>
                    <a:pt x="174465" y="148496"/>
                  </a:lnTo>
                  <a:lnTo>
                    <a:pt x="134094" y="38551"/>
                  </a:lnTo>
                  <a:close/>
                </a:path>
                <a:path w="967105" h="312419">
                  <a:moveTo>
                    <a:pt x="64727" y="148496"/>
                  </a:moveTo>
                  <a:lnTo>
                    <a:pt x="42359" y="148496"/>
                  </a:lnTo>
                  <a:lnTo>
                    <a:pt x="42359" y="174673"/>
                  </a:lnTo>
                  <a:lnTo>
                    <a:pt x="55435" y="174673"/>
                  </a:lnTo>
                  <a:lnTo>
                    <a:pt x="64727" y="148496"/>
                  </a:lnTo>
                  <a:close/>
                </a:path>
                <a:path w="967105" h="312419">
                  <a:moveTo>
                    <a:pt x="144689" y="148496"/>
                  </a:moveTo>
                  <a:lnTo>
                    <a:pt x="64727" y="148496"/>
                  </a:lnTo>
                  <a:lnTo>
                    <a:pt x="55435" y="174673"/>
                  </a:lnTo>
                  <a:lnTo>
                    <a:pt x="153982" y="174673"/>
                  </a:lnTo>
                  <a:lnTo>
                    <a:pt x="144689" y="148496"/>
                  </a:lnTo>
                  <a:close/>
                </a:path>
                <a:path w="967105" h="312419">
                  <a:moveTo>
                    <a:pt x="174465" y="148496"/>
                  </a:moveTo>
                  <a:lnTo>
                    <a:pt x="167058" y="148496"/>
                  </a:lnTo>
                  <a:lnTo>
                    <a:pt x="167058" y="174673"/>
                  </a:lnTo>
                  <a:lnTo>
                    <a:pt x="184077" y="174673"/>
                  </a:lnTo>
                  <a:lnTo>
                    <a:pt x="174465" y="148496"/>
                  </a:lnTo>
                  <a:close/>
                </a:path>
                <a:path w="967105" h="312419">
                  <a:moveTo>
                    <a:pt x="270696" y="60921"/>
                  </a:moveTo>
                  <a:lnTo>
                    <a:pt x="243567" y="60921"/>
                  </a:lnTo>
                  <a:lnTo>
                    <a:pt x="243567" y="312222"/>
                  </a:lnTo>
                  <a:lnTo>
                    <a:pt x="271648" y="312222"/>
                  </a:lnTo>
                  <a:lnTo>
                    <a:pt x="271648" y="215605"/>
                  </a:lnTo>
                  <a:lnTo>
                    <a:pt x="298393" y="215605"/>
                  </a:lnTo>
                  <a:lnTo>
                    <a:pt x="274585" y="180615"/>
                  </a:lnTo>
                  <a:lnTo>
                    <a:pt x="271172" y="152303"/>
                  </a:lnTo>
                  <a:lnTo>
                    <a:pt x="271543" y="142390"/>
                  </a:lnTo>
                  <a:lnTo>
                    <a:pt x="284498" y="102745"/>
                  </a:lnTo>
                  <a:lnTo>
                    <a:pt x="298790" y="89954"/>
                  </a:lnTo>
                  <a:lnTo>
                    <a:pt x="270696" y="89954"/>
                  </a:lnTo>
                  <a:lnTo>
                    <a:pt x="270696" y="60921"/>
                  </a:lnTo>
                  <a:close/>
                </a:path>
                <a:path w="967105" h="312419">
                  <a:moveTo>
                    <a:pt x="298393" y="215605"/>
                  </a:moveTo>
                  <a:lnTo>
                    <a:pt x="274027" y="215605"/>
                  </a:lnTo>
                  <a:lnTo>
                    <a:pt x="276090" y="218936"/>
                  </a:lnTo>
                  <a:lnTo>
                    <a:pt x="304867" y="244214"/>
                  </a:lnTo>
                  <a:lnTo>
                    <a:pt x="327334" y="247493"/>
                  </a:lnTo>
                  <a:lnTo>
                    <a:pt x="338422" y="246772"/>
                  </a:lnTo>
                  <a:lnTo>
                    <a:pt x="375940" y="229526"/>
                  </a:lnTo>
                  <a:lnTo>
                    <a:pt x="382915" y="222268"/>
                  </a:lnTo>
                  <a:lnTo>
                    <a:pt x="323526" y="222268"/>
                  </a:lnTo>
                  <a:lnTo>
                    <a:pt x="315405" y="221718"/>
                  </a:lnTo>
                  <a:lnTo>
                    <a:pt x="307939" y="220067"/>
                  </a:lnTo>
                  <a:lnTo>
                    <a:pt x="301127" y="217315"/>
                  </a:lnTo>
                  <a:lnTo>
                    <a:pt x="298393" y="215605"/>
                  </a:lnTo>
                  <a:close/>
                </a:path>
                <a:path w="967105" h="312419">
                  <a:moveTo>
                    <a:pt x="382968" y="83767"/>
                  </a:moveTo>
                  <a:lnTo>
                    <a:pt x="323526" y="83767"/>
                  </a:lnTo>
                  <a:lnTo>
                    <a:pt x="332071" y="84339"/>
                  </a:lnTo>
                  <a:lnTo>
                    <a:pt x="339857" y="86057"/>
                  </a:lnTo>
                  <a:lnTo>
                    <a:pt x="370883" y="117559"/>
                  </a:lnTo>
                  <a:lnTo>
                    <a:pt x="376832" y="152303"/>
                  </a:lnTo>
                  <a:lnTo>
                    <a:pt x="376453" y="161837"/>
                  </a:lnTo>
                  <a:lnTo>
                    <a:pt x="363327" y="201981"/>
                  </a:lnTo>
                  <a:lnTo>
                    <a:pt x="323526" y="222268"/>
                  </a:lnTo>
                  <a:lnTo>
                    <a:pt x="382915" y="222268"/>
                  </a:lnTo>
                  <a:lnTo>
                    <a:pt x="402444" y="179879"/>
                  </a:lnTo>
                  <a:lnTo>
                    <a:pt x="404913" y="152779"/>
                  </a:lnTo>
                  <a:lnTo>
                    <a:pt x="404296" y="138858"/>
                  </a:lnTo>
                  <a:lnTo>
                    <a:pt x="389616" y="92817"/>
                  </a:lnTo>
                  <a:lnTo>
                    <a:pt x="383228" y="84034"/>
                  </a:lnTo>
                  <a:lnTo>
                    <a:pt x="382968" y="83767"/>
                  </a:lnTo>
                  <a:close/>
                </a:path>
                <a:path w="967105" h="312419">
                  <a:moveTo>
                    <a:pt x="326858" y="58541"/>
                  </a:moveTo>
                  <a:lnTo>
                    <a:pt x="286323" y="72820"/>
                  </a:lnTo>
                  <a:lnTo>
                    <a:pt x="274027" y="89954"/>
                  </a:lnTo>
                  <a:lnTo>
                    <a:pt x="298790" y="89954"/>
                  </a:lnTo>
                  <a:lnTo>
                    <a:pt x="300904" y="88653"/>
                  </a:lnTo>
                  <a:lnTo>
                    <a:pt x="307760" y="85938"/>
                  </a:lnTo>
                  <a:lnTo>
                    <a:pt x="315301" y="84309"/>
                  </a:lnTo>
                  <a:lnTo>
                    <a:pt x="323526" y="83767"/>
                  </a:lnTo>
                  <a:lnTo>
                    <a:pt x="382968" y="83767"/>
                  </a:lnTo>
                  <a:lnTo>
                    <a:pt x="375873" y="76456"/>
                  </a:lnTo>
                  <a:lnTo>
                    <a:pt x="367551" y="70083"/>
                  </a:lnTo>
                  <a:lnTo>
                    <a:pt x="358404" y="65034"/>
                  </a:lnTo>
                  <a:lnTo>
                    <a:pt x="348573" y="61427"/>
                  </a:lnTo>
                  <a:lnTo>
                    <a:pt x="338057" y="59263"/>
                  </a:lnTo>
                  <a:lnTo>
                    <a:pt x="326858" y="58541"/>
                  </a:lnTo>
                  <a:close/>
                </a:path>
                <a:path w="967105" h="312419">
                  <a:moveTo>
                    <a:pt x="461165" y="60921"/>
                  </a:moveTo>
                  <a:lnTo>
                    <a:pt x="428800" y="60921"/>
                  </a:lnTo>
                  <a:lnTo>
                    <a:pt x="486866" y="152303"/>
                  </a:lnTo>
                  <a:lnTo>
                    <a:pt x="428800" y="243686"/>
                  </a:lnTo>
                  <a:lnTo>
                    <a:pt x="461165" y="243686"/>
                  </a:lnTo>
                  <a:lnTo>
                    <a:pt x="504952" y="172769"/>
                  </a:lnTo>
                  <a:lnTo>
                    <a:pt x="535304" y="172769"/>
                  </a:lnTo>
                  <a:lnTo>
                    <a:pt x="522086" y="152303"/>
                  </a:lnTo>
                  <a:lnTo>
                    <a:pt x="532845" y="135645"/>
                  </a:lnTo>
                  <a:lnTo>
                    <a:pt x="504952" y="135645"/>
                  </a:lnTo>
                  <a:lnTo>
                    <a:pt x="461165" y="60921"/>
                  </a:lnTo>
                  <a:close/>
                </a:path>
                <a:path w="967105" h="312419">
                  <a:moveTo>
                    <a:pt x="535304" y="172769"/>
                  </a:moveTo>
                  <a:lnTo>
                    <a:pt x="504952" y="172769"/>
                  </a:lnTo>
                  <a:lnTo>
                    <a:pt x="548739" y="243686"/>
                  </a:lnTo>
                  <a:lnTo>
                    <a:pt x="581104" y="243686"/>
                  </a:lnTo>
                  <a:lnTo>
                    <a:pt x="535304" y="172769"/>
                  </a:lnTo>
                  <a:close/>
                </a:path>
                <a:path w="967105" h="312419">
                  <a:moveTo>
                    <a:pt x="581104" y="60921"/>
                  </a:moveTo>
                  <a:lnTo>
                    <a:pt x="548739" y="60921"/>
                  </a:lnTo>
                  <a:lnTo>
                    <a:pt x="504952" y="135645"/>
                  </a:lnTo>
                  <a:lnTo>
                    <a:pt x="532845" y="135645"/>
                  </a:lnTo>
                  <a:lnTo>
                    <a:pt x="581104" y="60921"/>
                  </a:lnTo>
                  <a:close/>
                </a:path>
                <a:path w="967105" h="312419">
                  <a:moveTo>
                    <a:pt x="649254" y="60921"/>
                  </a:moveTo>
                  <a:lnTo>
                    <a:pt x="621173" y="60921"/>
                  </a:lnTo>
                  <a:lnTo>
                    <a:pt x="621173" y="243686"/>
                  </a:lnTo>
                  <a:lnTo>
                    <a:pt x="654013" y="243686"/>
                  </a:lnTo>
                  <a:lnTo>
                    <a:pt x="679667" y="202278"/>
                  </a:lnTo>
                  <a:lnTo>
                    <a:pt x="649254" y="202278"/>
                  </a:lnTo>
                  <a:lnTo>
                    <a:pt x="649254" y="60921"/>
                  </a:lnTo>
                  <a:close/>
                </a:path>
                <a:path w="967105" h="312419">
                  <a:moveTo>
                    <a:pt x="769669" y="102329"/>
                  </a:moveTo>
                  <a:lnTo>
                    <a:pt x="741588" y="102329"/>
                  </a:lnTo>
                  <a:lnTo>
                    <a:pt x="741588" y="243686"/>
                  </a:lnTo>
                  <a:lnTo>
                    <a:pt x="769669" y="243686"/>
                  </a:lnTo>
                  <a:lnTo>
                    <a:pt x="769669" y="102329"/>
                  </a:lnTo>
                  <a:close/>
                </a:path>
                <a:path w="967105" h="312419">
                  <a:moveTo>
                    <a:pt x="769669" y="60921"/>
                  </a:moveTo>
                  <a:lnTo>
                    <a:pt x="737305" y="60921"/>
                  </a:lnTo>
                  <a:lnTo>
                    <a:pt x="649254" y="202278"/>
                  </a:lnTo>
                  <a:lnTo>
                    <a:pt x="679667" y="202278"/>
                  </a:lnTo>
                  <a:lnTo>
                    <a:pt x="741588" y="102329"/>
                  </a:lnTo>
                  <a:lnTo>
                    <a:pt x="769669" y="102329"/>
                  </a:lnTo>
                  <a:lnTo>
                    <a:pt x="769669" y="60921"/>
                  </a:lnTo>
                  <a:close/>
                </a:path>
                <a:path w="967105" h="312419">
                  <a:moveTo>
                    <a:pt x="895826" y="60921"/>
                  </a:moveTo>
                  <a:lnTo>
                    <a:pt x="821101" y="60921"/>
                  </a:lnTo>
                  <a:lnTo>
                    <a:pt x="821101" y="243686"/>
                  </a:lnTo>
                  <a:lnTo>
                    <a:pt x="907248" y="243686"/>
                  </a:lnTo>
                  <a:lnTo>
                    <a:pt x="916202" y="243284"/>
                  </a:lnTo>
                  <a:lnTo>
                    <a:pt x="955646" y="225012"/>
                  </a:lnTo>
                  <a:lnTo>
                    <a:pt x="960577" y="217984"/>
                  </a:lnTo>
                  <a:lnTo>
                    <a:pt x="847755" y="217984"/>
                  </a:lnTo>
                  <a:lnTo>
                    <a:pt x="847755" y="161822"/>
                  </a:lnTo>
                  <a:lnTo>
                    <a:pt x="954299" y="161822"/>
                  </a:lnTo>
                  <a:lnTo>
                    <a:pt x="950917" y="158491"/>
                  </a:lnTo>
                  <a:lnTo>
                    <a:pt x="938145" y="150875"/>
                  </a:lnTo>
                  <a:lnTo>
                    <a:pt x="931601" y="148496"/>
                  </a:lnTo>
                  <a:lnTo>
                    <a:pt x="924858" y="147544"/>
                  </a:lnTo>
                  <a:lnTo>
                    <a:pt x="932243" y="145573"/>
                  </a:lnTo>
                  <a:lnTo>
                    <a:pt x="938929" y="142874"/>
                  </a:lnTo>
                  <a:lnTo>
                    <a:pt x="944915" y="139445"/>
                  </a:lnTo>
                  <a:lnTo>
                    <a:pt x="947327" y="137549"/>
                  </a:lnTo>
                  <a:lnTo>
                    <a:pt x="847755" y="137549"/>
                  </a:lnTo>
                  <a:lnTo>
                    <a:pt x="847755" y="86622"/>
                  </a:lnTo>
                  <a:lnTo>
                    <a:pt x="953705" y="86622"/>
                  </a:lnTo>
                  <a:lnTo>
                    <a:pt x="950307" y="81446"/>
                  </a:lnTo>
                  <a:lnTo>
                    <a:pt x="942706" y="74248"/>
                  </a:lnTo>
                  <a:lnTo>
                    <a:pt x="933262" y="68417"/>
                  </a:lnTo>
                  <a:lnTo>
                    <a:pt x="922300" y="64253"/>
                  </a:lnTo>
                  <a:lnTo>
                    <a:pt x="909821" y="61754"/>
                  </a:lnTo>
                  <a:lnTo>
                    <a:pt x="895826" y="60921"/>
                  </a:lnTo>
                  <a:close/>
                </a:path>
                <a:path w="967105" h="312419">
                  <a:moveTo>
                    <a:pt x="954299" y="161822"/>
                  </a:moveTo>
                  <a:lnTo>
                    <a:pt x="916926" y="161822"/>
                  </a:lnTo>
                  <a:lnTo>
                    <a:pt x="924501" y="164559"/>
                  </a:lnTo>
                  <a:lnTo>
                    <a:pt x="929975" y="170032"/>
                  </a:lnTo>
                  <a:lnTo>
                    <a:pt x="935448" y="175427"/>
                  </a:lnTo>
                  <a:lnTo>
                    <a:pt x="938185" y="182843"/>
                  </a:lnTo>
                  <a:lnTo>
                    <a:pt x="938185" y="200216"/>
                  </a:lnTo>
                  <a:lnTo>
                    <a:pt x="935448" y="206482"/>
                  </a:lnTo>
                  <a:lnTo>
                    <a:pt x="924501" y="215684"/>
                  </a:lnTo>
                  <a:lnTo>
                    <a:pt x="916926" y="217984"/>
                  </a:lnTo>
                  <a:lnTo>
                    <a:pt x="960577" y="217984"/>
                  </a:lnTo>
                  <a:lnTo>
                    <a:pt x="962726" y="214050"/>
                  </a:lnTo>
                  <a:lnTo>
                    <a:pt x="964957" y="207960"/>
                  </a:lnTo>
                  <a:lnTo>
                    <a:pt x="966296" y="201497"/>
                  </a:lnTo>
                  <a:lnTo>
                    <a:pt x="966742" y="194663"/>
                  </a:lnTo>
                  <a:lnTo>
                    <a:pt x="966742" y="185065"/>
                  </a:lnTo>
                  <a:lnTo>
                    <a:pt x="964640" y="176973"/>
                  </a:lnTo>
                  <a:lnTo>
                    <a:pt x="960436" y="170389"/>
                  </a:lnTo>
                  <a:lnTo>
                    <a:pt x="956231" y="163726"/>
                  </a:lnTo>
                  <a:lnTo>
                    <a:pt x="954299" y="161822"/>
                  </a:lnTo>
                  <a:close/>
                </a:path>
                <a:path w="967105" h="312419">
                  <a:moveTo>
                    <a:pt x="953705" y="86622"/>
                  </a:moveTo>
                  <a:lnTo>
                    <a:pt x="895826" y="86622"/>
                  </a:lnTo>
                  <a:lnTo>
                    <a:pt x="903820" y="87039"/>
                  </a:lnTo>
                  <a:lnTo>
                    <a:pt x="910907" y="88288"/>
                  </a:lnTo>
                  <a:lnTo>
                    <a:pt x="917087" y="90370"/>
                  </a:lnTo>
                  <a:lnTo>
                    <a:pt x="922360" y="93286"/>
                  </a:lnTo>
                  <a:lnTo>
                    <a:pt x="928785" y="97648"/>
                  </a:lnTo>
                  <a:lnTo>
                    <a:pt x="931998" y="103677"/>
                  </a:lnTo>
                  <a:lnTo>
                    <a:pt x="931998" y="116766"/>
                  </a:lnTo>
                  <a:lnTo>
                    <a:pt x="903361" y="137549"/>
                  </a:lnTo>
                  <a:lnTo>
                    <a:pt x="947327" y="137549"/>
                  </a:lnTo>
                  <a:lnTo>
                    <a:pt x="960079" y="109468"/>
                  </a:lnTo>
                  <a:lnTo>
                    <a:pt x="958993" y="99056"/>
                  </a:lnTo>
                  <a:lnTo>
                    <a:pt x="955736" y="89716"/>
                  </a:lnTo>
                  <a:lnTo>
                    <a:pt x="953705" y="86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" name="object 12">
            <a:hlinkClick r:id="rId7" action="ppaction://hlinksldjump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5354" y="604984"/>
            <a:ext cx="2866695" cy="651521"/>
          </a:xfrm>
          <a:prstGeom prst="rect">
            <a:avLst/>
          </a:prstGeom>
        </p:spPr>
      </p:pic>
      <p:pic>
        <p:nvPicPr>
          <p:cNvPr id="13" name="object 13">
            <a:hlinkClick r:id="rId3" action="ppaction://hlinksldjump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99823" y="604984"/>
            <a:ext cx="2866695" cy="651521"/>
          </a:xfrm>
          <a:prstGeom prst="rect">
            <a:avLst/>
          </a:prstGeom>
        </p:spPr>
      </p:pic>
      <p:sp>
        <p:nvSpPr>
          <p:cNvPr id="14" name="object 14">
            <a:hlinkClick r:id="rId10" action="ppaction://hlinksldjump"/>
          </p:cNvPr>
          <p:cNvSpPr/>
          <p:nvPr/>
        </p:nvSpPr>
        <p:spPr>
          <a:xfrm>
            <a:off x="16962702" y="1046955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>
                <a:moveTo>
                  <a:pt x="241998" y="214071"/>
                </a:moveTo>
                <a:lnTo>
                  <a:pt x="239801" y="203200"/>
                </a:lnTo>
                <a:lnTo>
                  <a:pt x="233819" y="194322"/>
                </a:lnTo>
                <a:lnTo>
                  <a:pt x="224942" y="188341"/>
                </a:lnTo>
                <a:lnTo>
                  <a:pt x="214071" y="186143"/>
                </a:lnTo>
                <a:lnTo>
                  <a:pt x="203200" y="188341"/>
                </a:lnTo>
                <a:lnTo>
                  <a:pt x="194335" y="194322"/>
                </a:lnTo>
                <a:lnTo>
                  <a:pt x="188341" y="203200"/>
                </a:lnTo>
                <a:lnTo>
                  <a:pt x="186156" y="214071"/>
                </a:lnTo>
                <a:lnTo>
                  <a:pt x="186156" y="307149"/>
                </a:lnTo>
                <a:lnTo>
                  <a:pt x="188341" y="318020"/>
                </a:lnTo>
                <a:lnTo>
                  <a:pt x="194335" y="326885"/>
                </a:lnTo>
                <a:lnTo>
                  <a:pt x="203200" y="332879"/>
                </a:lnTo>
                <a:lnTo>
                  <a:pt x="214071" y="335064"/>
                </a:lnTo>
                <a:lnTo>
                  <a:pt x="224942" y="332879"/>
                </a:lnTo>
                <a:lnTo>
                  <a:pt x="233819" y="326885"/>
                </a:lnTo>
                <a:lnTo>
                  <a:pt x="239801" y="318020"/>
                </a:lnTo>
                <a:lnTo>
                  <a:pt x="241998" y="307149"/>
                </a:lnTo>
                <a:lnTo>
                  <a:pt x="241998" y="214071"/>
                </a:lnTo>
                <a:close/>
              </a:path>
              <a:path w="419100" h="419100">
                <a:moveTo>
                  <a:pt x="241998" y="130302"/>
                </a:moveTo>
                <a:lnTo>
                  <a:pt x="239801" y="119430"/>
                </a:lnTo>
                <a:lnTo>
                  <a:pt x="233819" y="110566"/>
                </a:lnTo>
                <a:lnTo>
                  <a:pt x="224942" y="104571"/>
                </a:lnTo>
                <a:lnTo>
                  <a:pt x="214071" y="102387"/>
                </a:lnTo>
                <a:lnTo>
                  <a:pt x="203200" y="104571"/>
                </a:lnTo>
                <a:lnTo>
                  <a:pt x="194335" y="110566"/>
                </a:lnTo>
                <a:lnTo>
                  <a:pt x="188341" y="119430"/>
                </a:lnTo>
                <a:lnTo>
                  <a:pt x="186156" y="130302"/>
                </a:lnTo>
                <a:lnTo>
                  <a:pt x="188341" y="141173"/>
                </a:lnTo>
                <a:lnTo>
                  <a:pt x="194335" y="150050"/>
                </a:lnTo>
                <a:lnTo>
                  <a:pt x="203200" y="156032"/>
                </a:lnTo>
                <a:lnTo>
                  <a:pt x="214071" y="158229"/>
                </a:lnTo>
                <a:lnTo>
                  <a:pt x="224942" y="156032"/>
                </a:lnTo>
                <a:lnTo>
                  <a:pt x="233819" y="150050"/>
                </a:lnTo>
                <a:lnTo>
                  <a:pt x="239801" y="141173"/>
                </a:lnTo>
                <a:lnTo>
                  <a:pt x="241998" y="130302"/>
                </a:lnTo>
                <a:close/>
              </a:path>
              <a:path w="419100" h="419100">
                <a:moveTo>
                  <a:pt x="418833" y="209423"/>
                </a:moveTo>
                <a:lnTo>
                  <a:pt x="413308" y="161404"/>
                </a:lnTo>
                <a:lnTo>
                  <a:pt x="397548" y="117322"/>
                </a:lnTo>
                <a:lnTo>
                  <a:pt x="381609" y="92252"/>
                </a:lnTo>
                <a:lnTo>
                  <a:pt x="381609" y="209423"/>
                </a:lnTo>
                <a:lnTo>
                  <a:pt x="375462" y="255193"/>
                </a:lnTo>
                <a:lnTo>
                  <a:pt x="358101" y="296329"/>
                </a:lnTo>
                <a:lnTo>
                  <a:pt x="331177" y="331177"/>
                </a:lnTo>
                <a:lnTo>
                  <a:pt x="296329" y="358101"/>
                </a:lnTo>
                <a:lnTo>
                  <a:pt x="255193" y="375450"/>
                </a:lnTo>
                <a:lnTo>
                  <a:pt x="209423" y="381609"/>
                </a:lnTo>
                <a:lnTo>
                  <a:pt x="163652" y="375450"/>
                </a:lnTo>
                <a:lnTo>
                  <a:pt x="122516" y="358101"/>
                </a:lnTo>
                <a:lnTo>
                  <a:pt x="87668" y="331177"/>
                </a:lnTo>
                <a:lnTo>
                  <a:pt x="60744" y="296329"/>
                </a:lnTo>
                <a:lnTo>
                  <a:pt x="43383" y="255193"/>
                </a:lnTo>
                <a:lnTo>
                  <a:pt x="37236" y="209423"/>
                </a:lnTo>
                <a:lnTo>
                  <a:pt x="43383" y="163639"/>
                </a:lnTo>
                <a:lnTo>
                  <a:pt x="60744" y="122516"/>
                </a:lnTo>
                <a:lnTo>
                  <a:pt x="87668" y="87668"/>
                </a:lnTo>
                <a:lnTo>
                  <a:pt x="122516" y="60744"/>
                </a:lnTo>
                <a:lnTo>
                  <a:pt x="163652" y="43383"/>
                </a:lnTo>
                <a:lnTo>
                  <a:pt x="209423" y="37223"/>
                </a:lnTo>
                <a:lnTo>
                  <a:pt x="255193" y="43383"/>
                </a:lnTo>
                <a:lnTo>
                  <a:pt x="296329" y="60744"/>
                </a:lnTo>
                <a:lnTo>
                  <a:pt x="331177" y="87668"/>
                </a:lnTo>
                <a:lnTo>
                  <a:pt x="358101" y="122516"/>
                </a:lnTo>
                <a:lnTo>
                  <a:pt x="375462" y="163639"/>
                </a:lnTo>
                <a:lnTo>
                  <a:pt x="381609" y="209423"/>
                </a:lnTo>
                <a:lnTo>
                  <a:pt x="381609" y="92252"/>
                </a:lnTo>
                <a:lnTo>
                  <a:pt x="340398" y="46012"/>
                </a:lnTo>
                <a:lnTo>
                  <a:pt x="301523" y="21285"/>
                </a:lnTo>
                <a:lnTo>
                  <a:pt x="257441" y="5524"/>
                </a:lnTo>
                <a:lnTo>
                  <a:pt x="209423" y="0"/>
                </a:lnTo>
                <a:lnTo>
                  <a:pt x="161404" y="5524"/>
                </a:lnTo>
                <a:lnTo>
                  <a:pt x="117322" y="21285"/>
                </a:lnTo>
                <a:lnTo>
                  <a:pt x="78435" y="46012"/>
                </a:lnTo>
                <a:lnTo>
                  <a:pt x="46012" y="78435"/>
                </a:lnTo>
                <a:lnTo>
                  <a:pt x="21285" y="117322"/>
                </a:lnTo>
                <a:lnTo>
                  <a:pt x="5537" y="161404"/>
                </a:lnTo>
                <a:lnTo>
                  <a:pt x="0" y="209423"/>
                </a:lnTo>
                <a:lnTo>
                  <a:pt x="5537" y="257429"/>
                </a:lnTo>
                <a:lnTo>
                  <a:pt x="21285" y="301510"/>
                </a:lnTo>
                <a:lnTo>
                  <a:pt x="46012" y="340398"/>
                </a:lnTo>
                <a:lnTo>
                  <a:pt x="78435" y="372833"/>
                </a:lnTo>
                <a:lnTo>
                  <a:pt x="117322" y="397548"/>
                </a:lnTo>
                <a:lnTo>
                  <a:pt x="161404" y="413308"/>
                </a:lnTo>
                <a:lnTo>
                  <a:pt x="209423" y="418833"/>
                </a:lnTo>
                <a:lnTo>
                  <a:pt x="257441" y="413308"/>
                </a:lnTo>
                <a:lnTo>
                  <a:pt x="301523" y="397548"/>
                </a:lnTo>
                <a:lnTo>
                  <a:pt x="326593" y="381609"/>
                </a:lnTo>
                <a:lnTo>
                  <a:pt x="340398" y="372833"/>
                </a:lnTo>
                <a:lnTo>
                  <a:pt x="372833" y="340398"/>
                </a:lnTo>
                <a:lnTo>
                  <a:pt x="397548" y="301510"/>
                </a:lnTo>
                <a:lnTo>
                  <a:pt x="413308" y="257429"/>
                </a:lnTo>
                <a:lnTo>
                  <a:pt x="418833" y="20942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15">
            <a:hlinkClick r:id="rId3" action="ppaction://hlinksldjump"/>
          </p:cNvPr>
          <p:cNvSpPr/>
          <p:nvPr/>
        </p:nvSpPr>
        <p:spPr>
          <a:xfrm>
            <a:off x="17172252" y="467905"/>
            <a:ext cx="316865" cy="274320"/>
          </a:xfrm>
          <a:custGeom>
            <a:avLst/>
            <a:gdLst/>
            <a:ahLst/>
            <a:cxnLst/>
            <a:rect l="l" t="t" r="r" b="b"/>
            <a:pathLst>
              <a:path w="316865" h="274320">
                <a:moveTo>
                  <a:pt x="179374" y="0"/>
                </a:moveTo>
                <a:lnTo>
                  <a:pt x="172369" y="1363"/>
                </a:lnTo>
                <a:lnTo>
                  <a:pt x="166211" y="5452"/>
                </a:lnTo>
                <a:lnTo>
                  <a:pt x="162122" y="11610"/>
                </a:lnTo>
                <a:lnTo>
                  <a:pt x="160759" y="18614"/>
                </a:lnTo>
                <a:lnTo>
                  <a:pt x="162122" y="25619"/>
                </a:lnTo>
                <a:lnTo>
                  <a:pt x="166211" y="31777"/>
                </a:lnTo>
                <a:lnTo>
                  <a:pt x="271513" y="137079"/>
                </a:lnTo>
                <a:lnTo>
                  <a:pt x="166211" y="242381"/>
                </a:lnTo>
                <a:lnTo>
                  <a:pt x="162122" y="248539"/>
                </a:lnTo>
                <a:lnTo>
                  <a:pt x="160759" y="255544"/>
                </a:lnTo>
                <a:lnTo>
                  <a:pt x="162122" y="262548"/>
                </a:lnTo>
                <a:lnTo>
                  <a:pt x="166211" y="268706"/>
                </a:lnTo>
                <a:lnTo>
                  <a:pt x="172369" y="272795"/>
                </a:lnTo>
                <a:lnTo>
                  <a:pt x="179374" y="274158"/>
                </a:lnTo>
                <a:lnTo>
                  <a:pt x="186378" y="272795"/>
                </a:lnTo>
                <a:lnTo>
                  <a:pt x="192536" y="268706"/>
                </a:lnTo>
                <a:lnTo>
                  <a:pt x="305549" y="155694"/>
                </a:lnTo>
                <a:lnTo>
                  <a:pt x="297838" y="155694"/>
                </a:lnTo>
                <a:lnTo>
                  <a:pt x="297838" y="118464"/>
                </a:lnTo>
                <a:lnTo>
                  <a:pt x="305549" y="118464"/>
                </a:lnTo>
                <a:lnTo>
                  <a:pt x="192536" y="5452"/>
                </a:lnTo>
                <a:lnTo>
                  <a:pt x="186378" y="1363"/>
                </a:lnTo>
                <a:lnTo>
                  <a:pt x="179374" y="0"/>
                </a:lnTo>
                <a:close/>
              </a:path>
              <a:path w="316865" h="274320">
                <a:moveTo>
                  <a:pt x="18614" y="118464"/>
                </a:moveTo>
                <a:lnTo>
                  <a:pt x="11369" y="119927"/>
                </a:lnTo>
                <a:lnTo>
                  <a:pt x="5452" y="123916"/>
                </a:lnTo>
                <a:lnTo>
                  <a:pt x="1462" y="129833"/>
                </a:lnTo>
                <a:lnTo>
                  <a:pt x="0" y="137079"/>
                </a:lnTo>
                <a:lnTo>
                  <a:pt x="1462" y="144325"/>
                </a:lnTo>
                <a:lnTo>
                  <a:pt x="5452" y="150242"/>
                </a:lnTo>
                <a:lnTo>
                  <a:pt x="11369" y="154231"/>
                </a:lnTo>
                <a:lnTo>
                  <a:pt x="18614" y="155694"/>
                </a:lnTo>
                <a:lnTo>
                  <a:pt x="18614" y="118464"/>
                </a:lnTo>
                <a:close/>
              </a:path>
              <a:path w="316865" h="274320">
                <a:moveTo>
                  <a:pt x="252898" y="118464"/>
                </a:moveTo>
                <a:lnTo>
                  <a:pt x="18614" y="118464"/>
                </a:lnTo>
                <a:lnTo>
                  <a:pt x="18614" y="155694"/>
                </a:lnTo>
                <a:lnTo>
                  <a:pt x="252898" y="155694"/>
                </a:lnTo>
                <a:lnTo>
                  <a:pt x="271513" y="137079"/>
                </a:lnTo>
                <a:lnTo>
                  <a:pt x="252898" y="118464"/>
                </a:lnTo>
                <a:close/>
              </a:path>
              <a:path w="316865" h="274320">
                <a:moveTo>
                  <a:pt x="305549" y="118464"/>
                </a:moveTo>
                <a:lnTo>
                  <a:pt x="297838" y="118464"/>
                </a:lnTo>
                <a:lnTo>
                  <a:pt x="297838" y="155694"/>
                </a:lnTo>
                <a:lnTo>
                  <a:pt x="305549" y="155694"/>
                </a:lnTo>
                <a:lnTo>
                  <a:pt x="311001" y="150242"/>
                </a:lnTo>
                <a:lnTo>
                  <a:pt x="315090" y="144084"/>
                </a:lnTo>
                <a:lnTo>
                  <a:pt x="316453" y="137079"/>
                </a:lnTo>
                <a:lnTo>
                  <a:pt x="315090" y="130074"/>
                </a:lnTo>
                <a:lnTo>
                  <a:pt x="311001" y="123916"/>
                </a:lnTo>
                <a:lnTo>
                  <a:pt x="305549" y="1184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>
            <a:hlinkClick r:id="rId3" action="ppaction://hlinksldjump"/>
          </p:cNvPr>
          <p:cNvSpPr/>
          <p:nvPr/>
        </p:nvSpPr>
        <p:spPr>
          <a:xfrm>
            <a:off x="17032631" y="390917"/>
            <a:ext cx="279400" cy="419100"/>
          </a:xfrm>
          <a:custGeom>
            <a:avLst/>
            <a:gdLst/>
            <a:ahLst/>
            <a:cxnLst/>
            <a:rect l="l" t="t" r="r" b="b"/>
            <a:pathLst>
              <a:path w="279400" h="419100">
                <a:moveTo>
                  <a:pt x="279222" y="0"/>
                </a:moveTo>
                <a:lnTo>
                  <a:pt x="241998" y="0"/>
                </a:lnTo>
                <a:lnTo>
                  <a:pt x="37236" y="0"/>
                </a:lnTo>
                <a:lnTo>
                  <a:pt x="0" y="0"/>
                </a:lnTo>
                <a:lnTo>
                  <a:pt x="0" y="418833"/>
                </a:lnTo>
                <a:lnTo>
                  <a:pt x="37236" y="418833"/>
                </a:lnTo>
                <a:lnTo>
                  <a:pt x="241998" y="418833"/>
                </a:lnTo>
                <a:lnTo>
                  <a:pt x="279222" y="418833"/>
                </a:lnTo>
                <a:lnTo>
                  <a:pt x="279222" y="288531"/>
                </a:lnTo>
                <a:lnTo>
                  <a:pt x="277761" y="281292"/>
                </a:lnTo>
                <a:lnTo>
                  <a:pt x="273773" y="275374"/>
                </a:lnTo>
                <a:lnTo>
                  <a:pt x="267855" y="271373"/>
                </a:lnTo>
                <a:lnTo>
                  <a:pt x="260616" y="269913"/>
                </a:lnTo>
                <a:lnTo>
                  <a:pt x="253365" y="271373"/>
                </a:lnTo>
                <a:lnTo>
                  <a:pt x="247446" y="275374"/>
                </a:lnTo>
                <a:lnTo>
                  <a:pt x="243459" y="281292"/>
                </a:lnTo>
                <a:lnTo>
                  <a:pt x="241998" y="288531"/>
                </a:lnTo>
                <a:lnTo>
                  <a:pt x="241998" y="381609"/>
                </a:lnTo>
                <a:lnTo>
                  <a:pt x="37236" y="381609"/>
                </a:lnTo>
                <a:lnTo>
                  <a:pt x="37236" y="37236"/>
                </a:lnTo>
                <a:lnTo>
                  <a:pt x="241998" y="37236"/>
                </a:lnTo>
                <a:lnTo>
                  <a:pt x="241998" y="130302"/>
                </a:lnTo>
                <a:lnTo>
                  <a:pt x="243459" y="137553"/>
                </a:lnTo>
                <a:lnTo>
                  <a:pt x="247446" y="143471"/>
                </a:lnTo>
                <a:lnTo>
                  <a:pt x="253365" y="147459"/>
                </a:lnTo>
                <a:lnTo>
                  <a:pt x="260616" y="148920"/>
                </a:lnTo>
                <a:lnTo>
                  <a:pt x="267855" y="147459"/>
                </a:lnTo>
                <a:lnTo>
                  <a:pt x="273773" y="143471"/>
                </a:lnTo>
                <a:lnTo>
                  <a:pt x="277761" y="137553"/>
                </a:lnTo>
                <a:lnTo>
                  <a:pt x="279222" y="130302"/>
                </a:lnTo>
                <a:lnTo>
                  <a:pt x="27922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690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</Words>
  <Application>Microsoft Office PowerPoint</Application>
  <PresentationFormat>Произвольный</PresentationFormat>
  <Paragraphs>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Calibri</vt:lpstr>
      <vt:lpstr>Office Theme</vt:lpstr>
      <vt:lpstr>1_Office Theme</vt:lpstr>
      <vt:lpstr>2_Office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Канунников</dc:creator>
  <cp:lastModifiedBy>User</cp:lastModifiedBy>
  <cp:revision>9</cp:revision>
  <dcterms:created xsi:type="dcterms:W3CDTF">2024-10-01T22:23:04Z</dcterms:created>
  <dcterms:modified xsi:type="dcterms:W3CDTF">2024-10-01T23:20:04Z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2024-10-01T00:00:00Z</vt:filetime>
  </property>
</Properties>
</file>